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notesMasterIdLst>
    <p:notesMasterId r:id="rId30"/>
  </p:notesMasterIdLst>
  <p:sldIdLst>
    <p:sldId id="258" r:id="rId2"/>
    <p:sldId id="259" r:id="rId3"/>
    <p:sldId id="260" r:id="rId4"/>
    <p:sldId id="271" r:id="rId5"/>
    <p:sldId id="263" r:id="rId6"/>
    <p:sldId id="272" r:id="rId7"/>
    <p:sldId id="273" r:id="rId8"/>
    <p:sldId id="274" r:id="rId9"/>
    <p:sldId id="275" r:id="rId10"/>
    <p:sldId id="276" r:id="rId11"/>
    <p:sldId id="277" r:id="rId12"/>
    <p:sldId id="278" r:id="rId13"/>
    <p:sldId id="279" r:id="rId14"/>
    <p:sldId id="264" r:id="rId15"/>
    <p:sldId id="268" r:id="rId16"/>
    <p:sldId id="270" r:id="rId17"/>
    <p:sldId id="265" r:id="rId18"/>
    <p:sldId id="266" r:id="rId19"/>
    <p:sldId id="267" r:id="rId20"/>
    <p:sldId id="280" r:id="rId21"/>
    <p:sldId id="281" r:id="rId22"/>
    <p:sldId id="282" r:id="rId23"/>
    <p:sldId id="283" r:id="rId24"/>
    <p:sldId id="284" r:id="rId25"/>
    <p:sldId id="285" r:id="rId26"/>
    <p:sldId id="286" r:id="rId27"/>
    <p:sldId id="287" r:id="rId28"/>
    <p:sldId id="269" r:id="rId29"/>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35CD2-3E06-4485-967C-4EA08B8F1B5B}" v="71" dt="2023-03-31T05:18:02.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24" autoAdjust="0"/>
    <p:restoredTop sz="94291" autoAdjust="0"/>
  </p:normalViewPr>
  <p:slideViewPr>
    <p:cSldViewPr snapToGrid="0">
      <p:cViewPr varScale="1">
        <p:scale>
          <a:sx n="58" d="100"/>
          <a:sy n="58" d="100"/>
        </p:scale>
        <p:origin x="1253"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jal yewale" userId="0f7e15bb960c176f" providerId="LiveId" clId="{81535CD2-3E06-4485-967C-4EA08B8F1B5B}"/>
    <pc:docChg chg="modSld modMainMaster">
      <pc:chgData name="kajal yewale" userId="0f7e15bb960c176f" providerId="LiveId" clId="{81535CD2-3E06-4485-967C-4EA08B8F1B5B}" dt="2023-03-31T05:18:02.123" v="71"/>
      <pc:docMkLst>
        <pc:docMk/>
      </pc:docMkLst>
      <pc:sldChg chg="modTransition">
        <pc:chgData name="kajal yewale" userId="0f7e15bb960c176f" providerId="LiveId" clId="{81535CD2-3E06-4485-967C-4EA08B8F1B5B}" dt="2023-03-29T15:18:25.197" v="49"/>
        <pc:sldMkLst>
          <pc:docMk/>
          <pc:sldMk cId="163222894" sldId="258"/>
        </pc:sldMkLst>
      </pc:sldChg>
      <pc:sldChg chg="modTransition">
        <pc:chgData name="kajal yewale" userId="0f7e15bb960c176f" providerId="LiveId" clId="{81535CD2-3E06-4485-967C-4EA08B8F1B5B}" dt="2023-03-29T15:18:33.334" v="51"/>
        <pc:sldMkLst>
          <pc:docMk/>
          <pc:sldMk cId="2272482672" sldId="259"/>
        </pc:sldMkLst>
      </pc:sldChg>
      <pc:sldChg chg="modTransition">
        <pc:chgData name="kajal yewale" userId="0f7e15bb960c176f" providerId="LiveId" clId="{81535CD2-3E06-4485-967C-4EA08B8F1B5B}" dt="2023-03-29T15:18:40.429" v="53"/>
        <pc:sldMkLst>
          <pc:docMk/>
          <pc:sldMk cId="2384047386" sldId="260"/>
        </pc:sldMkLst>
      </pc:sldChg>
      <pc:sldChg chg="modTransition">
        <pc:chgData name="kajal yewale" userId="0f7e15bb960c176f" providerId="LiveId" clId="{81535CD2-3E06-4485-967C-4EA08B8F1B5B}" dt="2023-03-29T15:19:26.820" v="55"/>
        <pc:sldMkLst>
          <pc:docMk/>
          <pc:sldMk cId="1832760997" sldId="263"/>
        </pc:sldMkLst>
      </pc:sldChg>
      <pc:sldChg chg="modTransition">
        <pc:chgData name="kajal yewale" userId="0f7e15bb960c176f" providerId="LiveId" clId="{81535CD2-3E06-4485-967C-4EA08B8F1B5B}" dt="2023-03-29T15:19:58.345" v="57"/>
        <pc:sldMkLst>
          <pc:docMk/>
          <pc:sldMk cId="1005069849" sldId="264"/>
        </pc:sldMkLst>
      </pc:sldChg>
      <pc:sldChg chg="modTransition">
        <pc:chgData name="kajal yewale" userId="0f7e15bb960c176f" providerId="LiveId" clId="{81535CD2-3E06-4485-967C-4EA08B8F1B5B}" dt="2023-03-29T15:20:17.851" v="63"/>
        <pc:sldMkLst>
          <pc:docMk/>
          <pc:sldMk cId="762997045" sldId="265"/>
        </pc:sldMkLst>
      </pc:sldChg>
      <pc:sldChg chg="modSp mod modTransition">
        <pc:chgData name="kajal yewale" userId="0f7e15bb960c176f" providerId="LiveId" clId="{81535CD2-3E06-4485-967C-4EA08B8F1B5B}" dt="2023-03-29T15:20:24.637" v="65"/>
        <pc:sldMkLst>
          <pc:docMk/>
          <pc:sldMk cId="2241762506" sldId="266"/>
        </pc:sldMkLst>
        <pc:spChg chg="mod">
          <ac:chgData name="kajal yewale" userId="0f7e15bb960c176f" providerId="LiveId" clId="{81535CD2-3E06-4485-967C-4EA08B8F1B5B}" dt="2023-03-29T15:13:42.057" v="30" actId="1076"/>
          <ac:spMkLst>
            <pc:docMk/>
            <pc:sldMk cId="2241762506" sldId="266"/>
            <ac:spMk id="4" creationId="{1550793E-7CA6-9025-FB8E-D599EF297B19}"/>
          </ac:spMkLst>
        </pc:spChg>
      </pc:sldChg>
      <pc:sldChg chg="modTransition">
        <pc:chgData name="kajal yewale" userId="0f7e15bb960c176f" providerId="LiveId" clId="{81535CD2-3E06-4485-967C-4EA08B8F1B5B}" dt="2023-03-29T15:20:29.727" v="67"/>
        <pc:sldMkLst>
          <pc:docMk/>
          <pc:sldMk cId="2397033879" sldId="267"/>
        </pc:sldMkLst>
      </pc:sldChg>
      <pc:sldChg chg="modTransition">
        <pc:chgData name="kajal yewale" userId="0f7e15bb960c176f" providerId="LiveId" clId="{81535CD2-3E06-4485-967C-4EA08B8F1B5B}" dt="2023-03-29T15:20:04.575" v="59"/>
        <pc:sldMkLst>
          <pc:docMk/>
          <pc:sldMk cId="689122325" sldId="268"/>
        </pc:sldMkLst>
      </pc:sldChg>
      <pc:sldChg chg="modTransition">
        <pc:chgData name="kajal yewale" userId="0f7e15bb960c176f" providerId="LiveId" clId="{81535CD2-3E06-4485-967C-4EA08B8F1B5B}" dt="2023-03-29T15:21:02.712" v="69"/>
        <pc:sldMkLst>
          <pc:docMk/>
          <pc:sldMk cId="1484564037" sldId="269"/>
        </pc:sldMkLst>
      </pc:sldChg>
      <pc:sldChg chg="modTransition">
        <pc:chgData name="kajal yewale" userId="0f7e15bb960c176f" providerId="LiveId" clId="{81535CD2-3E06-4485-967C-4EA08B8F1B5B}" dt="2023-03-29T15:20:11.209" v="61"/>
        <pc:sldMkLst>
          <pc:docMk/>
          <pc:sldMk cId="522616119" sldId="270"/>
        </pc:sldMkLst>
      </pc:sldChg>
      <pc:sldChg chg="modTransition">
        <pc:chgData name="kajal yewale" userId="0f7e15bb960c176f" providerId="LiveId" clId="{81535CD2-3E06-4485-967C-4EA08B8F1B5B}" dt="2023-03-29T15:05:41.446" v="3"/>
        <pc:sldMkLst>
          <pc:docMk/>
          <pc:sldMk cId="149134920" sldId="271"/>
        </pc:sldMkLst>
      </pc:sldChg>
      <pc:sldChg chg="modTransition">
        <pc:chgData name="kajal yewale" userId="0f7e15bb960c176f" providerId="LiveId" clId="{81535CD2-3E06-4485-967C-4EA08B8F1B5B}" dt="2023-03-29T15:06:52.827" v="11"/>
        <pc:sldMkLst>
          <pc:docMk/>
          <pc:sldMk cId="1062764728" sldId="272"/>
        </pc:sldMkLst>
      </pc:sldChg>
      <pc:sldChg chg="modTransition">
        <pc:chgData name="kajal yewale" userId="0f7e15bb960c176f" providerId="LiveId" clId="{81535CD2-3E06-4485-967C-4EA08B8F1B5B}" dt="2023-03-29T15:10:18.261" v="13"/>
        <pc:sldMkLst>
          <pc:docMk/>
          <pc:sldMk cId="1486819470" sldId="273"/>
        </pc:sldMkLst>
      </pc:sldChg>
      <pc:sldChg chg="modTransition">
        <pc:chgData name="kajal yewale" userId="0f7e15bb960c176f" providerId="LiveId" clId="{81535CD2-3E06-4485-967C-4EA08B8F1B5B}" dt="2023-03-29T15:10:46.746" v="16"/>
        <pc:sldMkLst>
          <pc:docMk/>
          <pc:sldMk cId="1633409189" sldId="274"/>
        </pc:sldMkLst>
      </pc:sldChg>
      <pc:sldChg chg="modTransition">
        <pc:chgData name="kajal yewale" userId="0f7e15bb960c176f" providerId="LiveId" clId="{81535CD2-3E06-4485-967C-4EA08B8F1B5B}" dt="2023-03-29T15:11:10.330" v="18"/>
        <pc:sldMkLst>
          <pc:docMk/>
          <pc:sldMk cId="2387774454" sldId="275"/>
        </pc:sldMkLst>
      </pc:sldChg>
      <pc:sldChg chg="modTransition">
        <pc:chgData name="kajal yewale" userId="0f7e15bb960c176f" providerId="LiveId" clId="{81535CD2-3E06-4485-967C-4EA08B8F1B5B}" dt="2023-03-29T15:11:33.540" v="19"/>
        <pc:sldMkLst>
          <pc:docMk/>
          <pc:sldMk cId="4289184985" sldId="276"/>
        </pc:sldMkLst>
      </pc:sldChg>
      <pc:sldChg chg="modTransition">
        <pc:chgData name="kajal yewale" userId="0f7e15bb960c176f" providerId="LiveId" clId="{81535CD2-3E06-4485-967C-4EA08B8F1B5B}" dt="2023-03-29T15:12:22.851" v="23"/>
        <pc:sldMkLst>
          <pc:docMk/>
          <pc:sldMk cId="203347720" sldId="277"/>
        </pc:sldMkLst>
      </pc:sldChg>
      <pc:sldChg chg="modTransition">
        <pc:chgData name="kajal yewale" userId="0f7e15bb960c176f" providerId="LiveId" clId="{81535CD2-3E06-4485-967C-4EA08B8F1B5B}" dt="2023-03-29T15:12:34.660" v="24"/>
        <pc:sldMkLst>
          <pc:docMk/>
          <pc:sldMk cId="2146279985" sldId="278"/>
        </pc:sldMkLst>
      </pc:sldChg>
      <pc:sldChg chg="modTransition">
        <pc:chgData name="kajal yewale" userId="0f7e15bb960c176f" providerId="LiveId" clId="{81535CD2-3E06-4485-967C-4EA08B8F1B5B}" dt="2023-03-29T15:12:44.109" v="25"/>
        <pc:sldMkLst>
          <pc:docMk/>
          <pc:sldMk cId="1894510301" sldId="279"/>
        </pc:sldMkLst>
      </pc:sldChg>
      <pc:sldChg chg="modTransition">
        <pc:chgData name="kajal yewale" userId="0f7e15bb960c176f" providerId="LiveId" clId="{81535CD2-3E06-4485-967C-4EA08B8F1B5B}" dt="2023-03-29T15:14:20.109" v="33"/>
        <pc:sldMkLst>
          <pc:docMk/>
          <pc:sldMk cId="3813955350" sldId="280"/>
        </pc:sldMkLst>
      </pc:sldChg>
      <pc:sldChg chg="modTransition">
        <pc:chgData name="kajal yewale" userId="0f7e15bb960c176f" providerId="LiveId" clId="{81535CD2-3E06-4485-967C-4EA08B8F1B5B}" dt="2023-03-29T15:14:36.917" v="34"/>
        <pc:sldMkLst>
          <pc:docMk/>
          <pc:sldMk cId="3203127414" sldId="281"/>
        </pc:sldMkLst>
      </pc:sldChg>
      <pc:sldChg chg="modTransition">
        <pc:chgData name="kajal yewale" userId="0f7e15bb960c176f" providerId="LiveId" clId="{81535CD2-3E06-4485-967C-4EA08B8F1B5B}" dt="2023-03-29T15:14:51.996" v="35"/>
        <pc:sldMkLst>
          <pc:docMk/>
          <pc:sldMk cId="2586425412" sldId="282"/>
        </pc:sldMkLst>
      </pc:sldChg>
      <pc:sldChg chg="modTransition">
        <pc:chgData name="kajal yewale" userId="0f7e15bb960c176f" providerId="LiveId" clId="{81535CD2-3E06-4485-967C-4EA08B8F1B5B}" dt="2023-03-29T15:15:08.588" v="37"/>
        <pc:sldMkLst>
          <pc:docMk/>
          <pc:sldMk cId="1858022847" sldId="283"/>
        </pc:sldMkLst>
      </pc:sldChg>
      <pc:sldChg chg="modTransition">
        <pc:chgData name="kajal yewale" userId="0f7e15bb960c176f" providerId="LiveId" clId="{81535CD2-3E06-4485-967C-4EA08B8F1B5B}" dt="2023-03-29T15:15:17.819" v="38"/>
        <pc:sldMkLst>
          <pc:docMk/>
          <pc:sldMk cId="3677421071" sldId="284"/>
        </pc:sldMkLst>
      </pc:sldChg>
      <pc:sldChg chg="modTransition">
        <pc:chgData name="kajal yewale" userId="0f7e15bb960c176f" providerId="LiveId" clId="{81535CD2-3E06-4485-967C-4EA08B8F1B5B}" dt="2023-03-29T15:15:28.671" v="40"/>
        <pc:sldMkLst>
          <pc:docMk/>
          <pc:sldMk cId="4054535323" sldId="285"/>
        </pc:sldMkLst>
      </pc:sldChg>
      <pc:sldChg chg="modTransition">
        <pc:chgData name="kajal yewale" userId="0f7e15bb960c176f" providerId="LiveId" clId="{81535CD2-3E06-4485-967C-4EA08B8F1B5B}" dt="2023-03-29T15:15:39.625" v="42"/>
        <pc:sldMkLst>
          <pc:docMk/>
          <pc:sldMk cId="1194717460" sldId="286"/>
        </pc:sldMkLst>
      </pc:sldChg>
      <pc:sldChg chg="modTransition">
        <pc:chgData name="kajal yewale" userId="0f7e15bb960c176f" providerId="LiveId" clId="{81535CD2-3E06-4485-967C-4EA08B8F1B5B}" dt="2023-03-29T15:15:45.603" v="43"/>
        <pc:sldMkLst>
          <pc:docMk/>
          <pc:sldMk cId="505839255" sldId="287"/>
        </pc:sldMkLst>
      </pc:sldChg>
      <pc:sldMasterChg chg="modTransition modSldLayout">
        <pc:chgData name="kajal yewale" userId="0f7e15bb960c176f" providerId="LiveId" clId="{81535CD2-3E06-4485-967C-4EA08B8F1B5B}" dt="2023-03-31T05:17:52.033" v="70"/>
        <pc:sldMasterMkLst>
          <pc:docMk/>
          <pc:sldMasterMk cId="79075421" sldId="2147483728"/>
        </pc:sldMasterMkLst>
        <pc:sldLayoutChg chg="modTransition">
          <pc:chgData name="kajal yewale" userId="0f7e15bb960c176f" providerId="LiveId" clId="{81535CD2-3E06-4485-967C-4EA08B8F1B5B}" dt="2023-03-31T05:17:52.033" v="70"/>
          <pc:sldLayoutMkLst>
            <pc:docMk/>
            <pc:sldMasterMk cId="79075421" sldId="2147483728"/>
            <pc:sldLayoutMk cId="4136450659" sldId="2147483729"/>
          </pc:sldLayoutMkLst>
        </pc:sldLayoutChg>
        <pc:sldLayoutChg chg="modTransition">
          <pc:chgData name="kajal yewale" userId="0f7e15bb960c176f" providerId="LiveId" clId="{81535CD2-3E06-4485-967C-4EA08B8F1B5B}" dt="2023-03-31T05:17:52.033" v="70"/>
          <pc:sldLayoutMkLst>
            <pc:docMk/>
            <pc:sldMasterMk cId="79075421" sldId="2147483728"/>
            <pc:sldLayoutMk cId="783114975" sldId="2147483730"/>
          </pc:sldLayoutMkLst>
        </pc:sldLayoutChg>
        <pc:sldLayoutChg chg="modTransition">
          <pc:chgData name="kajal yewale" userId="0f7e15bb960c176f" providerId="LiveId" clId="{81535CD2-3E06-4485-967C-4EA08B8F1B5B}" dt="2023-03-31T05:17:52.033" v="70"/>
          <pc:sldLayoutMkLst>
            <pc:docMk/>
            <pc:sldMasterMk cId="79075421" sldId="2147483728"/>
            <pc:sldLayoutMk cId="1215093815" sldId="2147483731"/>
          </pc:sldLayoutMkLst>
        </pc:sldLayoutChg>
        <pc:sldLayoutChg chg="modTransition">
          <pc:chgData name="kajal yewale" userId="0f7e15bb960c176f" providerId="LiveId" clId="{81535CD2-3E06-4485-967C-4EA08B8F1B5B}" dt="2023-03-31T05:17:52.033" v="70"/>
          <pc:sldLayoutMkLst>
            <pc:docMk/>
            <pc:sldMasterMk cId="79075421" sldId="2147483728"/>
            <pc:sldLayoutMk cId="2320675423" sldId="2147483732"/>
          </pc:sldLayoutMkLst>
        </pc:sldLayoutChg>
        <pc:sldLayoutChg chg="modTransition">
          <pc:chgData name="kajal yewale" userId="0f7e15bb960c176f" providerId="LiveId" clId="{81535CD2-3E06-4485-967C-4EA08B8F1B5B}" dt="2023-03-31T05:17:52.033" v="70"/>
          <pc:sldLayoutMkLst>
            <pc:docMk/>
            <pc:sldMasterMk cId="79075421" sldId="2147483728"/>
            <pc:sldLayoutMk cId="2486572514" sldId="2147483733"/>
          </pc:sldLayoutMkLst>
        </pc:sldLayoutChg>
        <pc:sldLayoutChg chg="modTransition">
          <pc:chgData name="kajal yewale" userId="0f7e15bb960c176f" providerId="LiveId" clId="{81535CD2-3E06-4485-967C-4EA08B8F1B5B}" dt="2023-03-31T05:17:52.033" v="70"/>
          <pc:sldLayoutMkLst>
            <pc:docMk/>
            <pc:sldMasterMk cId="79075421" sldId="2147483728"/>
            <pc:sldLayoutMk cId="4025262868" sldId="2147483734"/>
          </pc:sldLayoutMkLst>
        </pc:sldLayoutChg>
        <pc:sldLayoutChg chg="modTransition">
          <pc:chgData name="kajal yewale" userId="0f7e15bb960c176f" providerId="LiveId" clId="{81535CD2-3E06-4485-967C-4EA08B8F1B5B}" dt="2023-03-31T05:17:52.033" v="70"/>
          <pc:sldLayoutMkLst>
            <pc:docMk/>
            <pc:sldMasterMk cId="79075421" sldId="2147483728"/>
            <pc:sldLayoutMk cId="3429003277" sldId="2147483735"/>
          </pc:sldLayoutMkLst>
        </pc:sldLayoutChg>
        <pc:sldLayoutChg chg="modTransition">
          <pc:chgData name="kajal yewale" userId="0f7e15bb960c176f" providerId="LiveId" clId="{81535CD2-3E06-4485-967C-4EA08B8F1B5B}" dt="2023-03-31T05:17:52.033" v="70"/>
          <pc:sldLayoutMkLst>
            <pc:docMk/>
            <pc:sldMasterMk cId="79075421" sldId="2147483728"/>
            <pc:sldLayoutMk cId="1431752280" sldId="2147483736"/>
          </pc:sldLayoutMkLst>
        </pc:sldLayoutChg>
        <pc:sldLayoutChg chg="modTransition">
          <pc:chgData name="kajal yewale" userId="0f7e15bb960c176f" providerId="LiveId" clId="{81535CD2-3E06-4485-967C-4EA08B8F1B5B}" dt="2023-03-31T05:17:52.033" v="70"/>
          <pc:sldLayoutMkLst>
            <pc:docMk/>
            <pc:sldMasterMk cId="79075421" sldId="2147483728"/>
            <pc:sldLayoutMk cId="3555637473" sldId="2147483737"/>
          </pc:sldLayoutMkLst>
        </pc:sldLayoutChg>
        <pc:sldLayoutChg chg="modTransition">
          <pc:chgData name="kajal yewale" userId="0f7e15bb960c176f" providerId="LiveId" clId="{81535CD2-3E06-4485-967C-4EA08B8F1B5B}" dt="2023-03-31T05:17:52.033" v="70"/>
          <pc:sldLayoutMkLst>
            <pc:docMk/>
            <pc:sldMasterMk cId="79075421" sldId="2147483728"/>
            <pc:sldLayoutMk cId="2412628508" sldId="2147483738"/>
          </pc:sldLayoutMkLst>
        </pc:sldLayoutChg>
        <pc:sldLayoutChg chg="modTransition">
          <pc:chgData name="kajal yewale" userId="0f7e15bb960c176f" providerId="LiveId" clId="{81535CD2-3E06-4485-967C-4EA08B8F1B5B}" dt="2023-03-31T05:17:52.033" v="70"/>
          <pc:sldLayoutMkLst>
            <pc:docMk/>
            <pc:sldMasterMk cId="79075421" sldId="2147483728"/>
            <pc:sldLayoutMk cId="437171860" sldId="2147483739"/>
          </pc:sldLayoutMkLst>
        </pc:sldLayoutChg>
      </pc:sldMasterChg>
      <pc:sldMasterChg chg="modTransition modSldLayout">
        <pc:chgData name="kajal yewale" userId="0f7e15bb960c176f" providerId="LiveId" clId="{81535CD2-3E06-4485-967C-4EA08B8F1B5B}" dt="2023-03-31T05:18:02.123" v="71"/>
        <pc:sldMasterMkLst>
          <pc:docMk/>
          <pc:sldMasterMk cId="4261626726" sldId="2147483740"/>
        </pc:sldMasterMkLst>
        <pc:sldLayoutChg chg="modTransition">
          <pc:chgData name="kajal yewale" userId="0f7e15bb960c176f" providerId="LiveId" clId="{81535CD2-3E06-4485-967C-4EA08B8F1B5B}" dt="2023-03-31T05:18:02.123" v="71"/>
          <pc:sldLayoutMkLst>
            <pc:docMk/>
            <pc:sldMasterMk cId="4261626726" sldId="2147483740"/>
            <pc:sldLayoutMk cId="524995983" sldId="2147483741"/>
          </pc:sldLayoutMkLst>
        </pc:sldLayoutChg>
        <pc:sldLayoutChg chg="modTransition">
          <pc:chgData name="kajal yewale" userId="0f7e15bb960c176f" providerId="LiveId" clId="{81535CD2-3E06-4485-967C-4EA08B8F1B5B}" dt="2023-03-31T05:18:02.123" v="71"/>
          <pc:sldLayoutMkLst>
            <pc:docMk/>
            <pc:sldMasterMk cId="4261626726" sldId="2147483740"/>
            <pc:sldLayoutMk cId="2162257656" sldId="2147483742"/>
          </pc:sldLayoutMkLst>
        </pc:sldLayoutChg>
        <pc:sldLayoutChg chg="modTransition">
          <pc:chgData name="kajal yewale" userId="0f7e15bb960c176f" providerId="LiveId" clId="{81535CD2-3E06-4485-967C-4EA08B8F1B5B}" dt="2023-03-31T05:18:02.123" v="71"/>
          <pc:sldLayoutMkLst>
            <pc:docMk/>
            <pc:sldMasterMk cId="4261626726" sldId="2147483740"/>
            <pc:sldLayoutMk cId="2851017680" sldId="2147483743"/>
          </pc:sldLayoutMkLst>
        </pc:sldLayoutChg>
        <pc:sldLayoutChg chg="modTransition">
          <pc:chgData name="kajal yewale" userId="0f7e15bb960c176f" providerId="LiveId" clId="{81535CD2-3E06-4485-967C-4EA08B8F1B5B}" dt="2023-03-31T05:18:02.123" v="71"/>
          <pc:sldLayoutMkLst>
            <pc:docMk/>
            <pc:sldMasterMk cId="4261626726" sldId="2147483740"/>
            <pc:sldLayoutMk cId="285735020" sldId="2147483744"/>
          </pc:sldLayoutMkLst>
        </pc:sldLayoutChg>
        <pc:sldLayoutChg chg="modTransition">
          <pc:chgData name="kajal yewale" userId="0f7e15bb960c176f" providerId="LiveId" clId="{81535CD2-3E06-4485-967C-4EA08B8F1B5B}" dt="2023-03-31T05:18:02.123" v="71"/>
          <pc:sldLayoutMkLst>
            <pc:docMk/>
            <pc:sldMasterMk cId="4261626726" sldId="2147483740"/>
            <pc:sldLayoutMk cId="966813258" sldId="2147483745"/>
          </pc:sldLayoutMkLst>
        </pc:sldLayoutChg>
        <pc:sldLayoutChg chg="modTransition">
          <pc:chgData name="kajal yewale" userId="0f7e15bb960c176f" providerId="LiveId" clId="{81535CD2-3E06-4485-967C-4EA08B8F1B5B}" dt="2023-03-31T05:18:02.123" v="71"/>
          <pc:sldLayoutMkLst>
            <pc:docMk/>
            <pc:sldMasterMk cId="4261626726" sldId="2147483740"/>
            <pc:sldLayoutMk cId="3885947996" sldId="2147483746"/>
          </pc:sldLayoutMkLst>
        </pc:sldLayoutChg>
        <pc:sldLayoutChg chg="modTransition">
          <pc:chgData name="kajal yewale" userId="0f7e15bb960c176f" providerId="LiveId" clId="{81535CD2-3E06-4485-967C-4EA08B8F1B5B}" dt="2023-03-31T05:18:02.123" v="71"/>
          <pc:sldLayoutMkLst>
            <pc:docMk/>
            <pc:sldMasterMk cId="4261626726" sldId="2147483740"/>
            <pc:sldLayoutMk cId="3841855027" sldId="2147483747"/>
          </pc:sldLayoutMkLst>
        </pc:sldLayoutChg>
        <pc:sldLayoutChg chg="modTransition">
          <pc:chgData name="kajal yewale" userId="0f7e15bb960c176f" providerId="LiveId" clId="{81535CD2-3E06-4485-967C-4EA08B8F1B5B}" dt="2023-03-31T05:18:02.123" v="71"/>
          <pc:sldLayoutMkLst>
            <pc:docMk/>
            <pc:sldMasterMk cId="4261626726" sldId="2147483740"/>
            <pc:sldLayoutMk cId="2481558947" sldId="2147483748"/>
          </pc:sldLayoutMkLst>
        </pc:sldLayoutChg>
        <pc:sldLayoutChg chg="modTransition">
          <pc:chgData name="kajal yewale" userId="0f7e15bb960c176f" providerId="LiveId" clId="{81535CD2-3E06-4485-967C-4EA08B8F1B5B}" dt="2023-03-31T05:18:02.123" v="71"/>
          <pc:sldLayoutMkLst>
            <pc:docMk/>
            <pc:sldMasterMk cId="4261626726" sldId="2147483740"/>
            <pc:sldLayoutMk cId="2501606760" sldId="2147483749"/>
          </pc:sldLayoutMkLst>
        </pc:sldLayoutChg>
        <pc:sldLayoutChg chg="modTransition">
          <pc:chgData name="kajal yewale" userId="0f7e15bb960c176f" providerId="LiveId" clId="{81535CD2-3E06-4485-967C-4EA08B8F1B5B}" dt="2023-03-31T05:18:02.123" v="71"/>
          <pc:sldLayoutMkLst>
            <pc:docMk/>
            <pc:sldMasterMk cId="4261626726" sldId="2147483740"/>
            <pc:sldLayoutMk cId="941794270" sldId="2147483755"/>
          </pc:sldLayoutMkLst>
        </pc:sldLayoutChg>
        <pc:sldLayoutChg chg="modTransition">
          <pc:chgData name="kajal yewale" userId="0f7e15bb960c176f" providerId="LiveId" clId="{81535CD2-3E06-4485-967C-4EA08B8F1B5B}" dt="2023-03-31T05:18:02.123" v="71"/>
          <pc:sldLayoutMkLst>
            <pc:docMk/>
            <pc:sldMasterMk cId="4261626726" sldId="2147483740"/>
            <pc:sldLayoutMk cId="202097465" sldId="214748375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3316DF71-395B-4F00-9F08-CA8291C57CB9}"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E68FA-90A3-4A41-9728-C1F714AE0355}" type="slidenum">
              <a:rPr lang="en-US" smtClean="0"/>
              <a:t>‹#›</a:t>
            </a:fld>
            <a:endParaRPr lang="en-US"/>
          </a:p>
        </p:txBody>
      </p:sp>
    </p:spTree>
    <p:extLst>
      <p:ext uri="{BB962C8B-B14F-4D97-AF65-F5344CB8AC3E}">
        <p14:creationId xmlns:p14="http://schemas.microsoft.com/office/powerpoint/2010/main" val="390660759"/>
      </p:ext>
    </p:extLst>
  </p:cSld>
  <p:clrMap bg1="lt1" tx1="dk1" bg2="lt2" tx2="dk2" accent1="accent1" accent2="accent2" accent3="accent3" accent4="accent4" accent5="accent5" accent6="accent6" hlink="hlink" folHlink="folHlink"/>
  <p:notesStyle>
    <a:lvl1pPr marL="0" algn="l" defTabSz="914399" rtl="0" eaLnBrk="1" latinLnBrk="0" hangingPunct="1">
      <a:defRPr sz="1200" kern="1200">
        <a:solidFill>
          <a:schemeClr val="tx1"/>
        </a:solidFill>
        <a:latin typeface="+mn-lt"/>
        <a:ea typeface="+mn-ea"/>
        <a:cs typeface="+mn-cs"/>
      </a:defRPr>
    </a:lvl1pPr>
    <a:lvl2pPr marL="457200" algn="l" defTabSz="914399" rtl="0" eaLnBrk="1" latinLnBrk="0" hangingPunct="1">
      <a:defRPr sz="1200" kern="1200">
        <a:solidFill>
          <a:schemeClr val="tx1"/>
        </a:solidFill>
        <a:latin typeface="+mn-lt"/>
        <a:ea typeface="+mn-ea"/>
        <a:cs typeface="+mn-cs"/>
      </a:defRPr>
    </a:lvl2pPr>
    <a:lvl3pPr marL="914399" algn="l" defTabSz="914399" rtl="0" eaLnBrk="1" latinLnBrk="0" hangingPunct="1">
      <a:defRPr sz="1200" kern="1200">
        <a:solidFill>
          <a:schemeClr val="tx1"/>
        </a:solidFill>
        <a:latin typeface="+mn-lt"/>
        <a:ea typeface="+mn-ea"/>
        <a:cs typeface="+mn-cs"/>
      </a:defRPr>
    </a:lvl3pPr>
    <a:lvl4pPr marL="1371599" algn="l" defTabSz="914399" rtl="0" eaLnBrk="1" latinLnBrk="0" hangingPunct="1">
      <a:defRPr sz="1200" kern="1200">
        <a:solidFill>
          <a:schemeClr val="tx1"/>
        </a:solidFill>
        <a:latin typeface="+mn-lt"/>
        <a:ea typeface="+mn-ea"/>
        <a:cs typeface="+mn-cs"/>
      </a:defRPr>
    </a:lvl4pPr>
    <a:lvl5pPr marL="1828798" algn="l" defTabSz="914399" rtl="0" eaLnBrk="1" latinLnBrk="0" hangingPunct="1">
      <a:defRPr sz="1200" kern="1200">
        <a:solidFill>
          <a:schemeClr val="tx1"/>
        </a:solidFill>
        <a:latin typeface="+mn-lt"/>
        <a:ea typeface="+mn-ea"/>
        <a:cs typeface="+mn-cs"/>
      </a:defRPr>
    </a:lvl5pPr>
    <a:lvl6pPr marL="2285998" algn="l" defTabSz="914399" rtl="0" eaLnBrk="1" latinLnBrk="0" hangingPunct="1">
      <a:defRPr sz="1200" kern="1200">
        <a:solidFill>
          <a:schemeClr val="tx1"/>
        </a:solidFill>
        <a:latin typeface="+mn-lt"/>
        <a:ea typeface="+mn-ea"/>
        <a:cs typeface="+mn-cs"/>
      </a:defRPr>
    </a:lvl6pPr>
    <a:lvl7pPr marL="2743197" algn="l" defTabSz="914399" rtl="0" eaLnBrk="1" latinLnBrk="0" hangingPunct="1">
      <a:defRPr sz="1200" kern="1200">
        <a:solidFill>
          <a:schemeClr val="tx1"/>
        </a:solidFill>
        <a:latin typeface="+mn-lt"/>
        <a:ea typeface="+mn-ea"/>
        <a:cs typeface="+mn-cs"/>
      </a:defRPr>
    </a:lvl7pPr>
    <a:lvl8pPr marL="3200397" algn="l" defTabSz="914399" rtl="0" eaLnBrk="1" latinLnBrk="0" hangingPunct="1">
      <a:defRPr sz="1200" kern="1200">
        <a:solidFill>
          <a:schemeClr val="tx1"/>
        </a:solidFill>
        <a:latin typeface="+mn-lt"/>
        <a:ea typeface="+mn-ea"/>
        <a:cs typeface="+mn-cs"/>
      </a:defRPr>
    </a:lvl8pPr>
    <a:lvl9pPr marL="3657596" algn="l" defTabSz="91439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6E68FA-90A3-4A41-9728-C1F714AE0355}" type="slidenum">
              <a:rPr lang="en-US" smtClean="0"/>
              <a:t>2</a:t>
            </a:fld>
            <a:endParaRPr lang="en-US"/>
          </a:p>
        </p:txBody>
      </p:sp>
    </p:spTree>
    <p:extLst>
      <p:ext uri="{BB962C8B-B14F-4D97-AF65-F5344CB8AC3E}">
        <p14:creationId xmlns:p14="http://schemas.microsoft.com/office/powerpoint/2010/main" val="1778689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52285" y="3352801"/>
            <a:ext cx="11887199" cy="3017041"/>
          </a:xfrm>
        </p:spPr>
        <p:txBody>
          <a:bodyPr anchor="b">
            <a:normAutofit/>
          </a:bodyPr>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3452285" y="6369839"/>
            <a:ext cx="11887199" cy="1501711"/>
          </a:xfrm>
        </p:spPr>
        <p:txBody>
          <a:bodyPr anchor="t"/>
          <a:lstStyle>
            <a:lvl1pPr marL="0" indent="0" algn="l">
              <a:buNone/>
              <a:defRPr>
                <a:solidFill>
                  <a:schemeClr val="tx1">
                    <a:lumMod val="65000"/>
                    <a:lumOff val="3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765081"/>
            <a:ext cx="2326203" cy="103811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709084" y="6039388"/>
            <a:ext cx="1039689" cy="486833"/>
          </a:xfrm>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524995983"/>
      </p:ext>
    </p:extLst>
  </p:cSld>
  <p:clrMapOvr>
    <a:masterClrMapping/>
  </p:clrMapOvr>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452283" y="812800"/>
            <a:ext cx="11887199" cy="4156053"/>
          </a:xfrm>
        </p:spPr>
        <p:txBody>
          <a:bodyPr anchor="ctr">
            <a:normAutofit/>
          </a:bodyPr>
          <a:lstStyle>
            <a:lvl1pPr algn="l">
              <a:defRPr sz="6400" b="0" cap="none"/>
            </a:lvl1pPr>
          </a:lstStyle>
          <a:p>
            <a:r>
              <a:rPr lang="en-US"/>
              <a:t>Click to edit Master title style</a:t>
            </a:r>
            <a:endParaRPr lang="en-US" dirty="0"/>
          </a:p>
        </p:txBody>
      </p:sp>
      <p:sp>
        <p:nvSpPr>
          <p:cNvPr id="3" name="Text Placeholder 2"/>
          <p:cNvSpPr>
            <a:spLocks noGrp="1"/>
          </p:cNvSpPr>
          <p:nvPr>
            <p:ph type="body" idx="1"/>
          </p:nvPr>
        </p:nvSpPr>
        <p:spPr>
          <a:xfrm>
            <a:off x="3452283" y="5805395"/>
            <a:ext cx="11887199" cy="2074485"/>
          </a:xfrm>
        </p:spPr>
        <p:txBody>
          <a:bodyPr anchor="ctr">
            <a:normAutofit/>
          </a:bodyPr>
          <a:lstStyle>
            <a:lvl1pPr marL="0" indent="0" algn="l">
              <a:buNone/>
              <a:defRPr sz="2400">
                <a:solidFill>
                  <a:schemeClr val="tx1">
                    <a:lumMod val="65000"/>
                    <a:lumOff val="3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585" y="4237567"/>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09084" y="4325520"/>
            <a:ext cx="1039689" cy="486833"/>
          </a:xfrm>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179885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99932" y="812800"/>
            <a:ext cx="11191901" cy="3860800"/>
          </a:xfrm>
        </p:spPr>
        <p:txBody>
          <a:bodyPr anchor="ctr">
            <a:normAutofit/>
          </a:bodyPr>
          <a:lstStyle>
            <a:lvl1pPr algn="l">
              <a:defRPr sz="64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4366683" y="4673600"/>
            <a:ext cx="10048739" cy="508000"/>
          </a:xfrm>
        </p:spPr>
        <p:txBody>
          <a:bodyPr anchor="ctr">
            <a:noAutofit/>
          </a:bodyPr>
          <a:lstStyle>
            <a:lvl1pPr marL="0" indent="0">
              <a:buFontTx/>
              <a:buNone/>
              <a:defRPr sz="2133">
                <a:solidFill>
                  <a:schemeClr val="tx1">
                    <a:lumMod val="50000"/>
                    <a:lumOff val="50000"/>
                  </a:schemeClr>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a:t>Click to edit Master text styles</a:t>
            </a:r>
          </a:p>
        </p:txBody>
      </p:sp>
      <p:sp>
        <p:nvSpPr>
          <p:cNvPr id="3" name="Text Placeholder 2"/>
          <p:cNvSpPr>
            <a:spLocks noGrp="1"/>
          </p:cNvSpPr>
          <p:nvPr>
            <p:ph type="body" idx="1"/>
          </p:nvPr>
        </p:nvSpPr>
        <p:spPr>
          <a:xfrm>
            <a:off x="3452283" y="5805395"/>
            <a:ext cx="11887199" cy="2074485"/>
          </a:xfrm>
        </p:spPr>
        <p:txBody>
          <a:bodyPr anchor="ctr">
            <a:normAutofit/>
          </a:bodyPr>
          <a:lstStyle>
            <a:lvl1pPr marL="0" indent="0" algn="l">
              <a:buNone/>
              <a:defRPr sz="2400">
                <a:solidFill>
                  <a:schemeClr val="tx1">
                    <a:lumMod val="65000"/>
                    <a:lumOff val="3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585" y="4237567"/>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09084" y="4325520"/>
            <a:ext cx="1039689" cy="486833"/>
          </a:xfrm>
        </p:spPr>
        <p:txBody>
          <a:bodyPr/>
          <a:lstStyle/>
          <a:p>
            <a:fld id="{50EDC3C0-FA33-4F1B-827A-48BBBBF8CAD5}" type="slidenum">
              <a:rPr lang="en-US" smtClean="0"/>
              <a:t>‹#›</a:t>
            </a:fld>
            <a:endParaRPr lang="en-US" dirty="0"/>
          </a:p>
        </p:txBody>
      </p:sp>
      <p:sp>
        <p:nvSpPr>
          <p:cNvPr id="14" name="TextBox 13"/>
          <p:cNvSpPr txBox="1"/>
          <p:nvPr/>
        </p:nvSpPr>
        <p:spPr>
          <a:xfrm>
            <a:off x="3290203" y="864007"/>
            <a:ext cx="812800" cy="779701"/>
          </a:xfrm>
          <a:prstGeom prst="rect">
            <a:avLst/>
          </a:prstGeom>
        </p:spPr>
        <p:txBody>
          <a:bodyPr vert="horz" lIns="121920" tIns="60960" rIns="121920" bIns="60960" rtlCol="0" anchor="ctr">
            <a:noAutofit/>
          </a:bodyPr>
          <a:lstStyle/>
          <a:p>
            <a:pPr lvl="0"/>
            <a:r>
              <a:rPr lang="en-US" sz="10666" baseline="0" dirty="0">
                <a:ln w="3175" cmpd="sng">
                  <a:noFill/>
                </a:ln>
                <a:solidFill>
                  <a:schemeClr val="accent1"/>
                </a:solidFill>
                <a:effectLst/>
                <a:latin typeface="Arial"/>
              </a:rPr>
              <a:t>“</a:t>
            </a:r>
          </a:p>
        </p:txBody>
      </p:sp>
      <p:sp>
        <p:nvSpPr>
          <p:cNvPr id="15" name="TextBox 14"/>
          <p:cNvSpPr txBox="1"/>
          <p:nvPr/>
        </p:nvSpPr>
        <p:spPr>
          <a:xfrm>
            <a:off x="14819803" y="3873742"/>
            <a:ext cx="812800" cy="779701"/>
          </a:xfrm>
          <a:prstGeom prst="rect">
            <a:avLst/>
          </a:prstGeom>
        </p:spPr>
        <p:txBody>
          <a:bodyPr vert="horz" lIns="121920" tIns="60960" rIns="121920" bIns="60960" rtlCol="0" anchor="ctr">
            <a:noAutofit/>
          </a:bodyPr>
          <a:lstStyle/>
          <a:p>
            <a:pPr lvl="0"/>
            <a:r>
              <a:rPr lang="en-US" sz="10666"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22655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452284" y="3251201"/>
            <a:ext cx="11887200" cy="3633127"/>
          </a:xfrm>
        </p:spPr>
        <p:txBody>
          <a:bodyPr anchor="b">
            <a:normAutofit/>
          </a:bodyPr>
          <a:lstStyle>
            <a:lvl1pPr algn="l">
              <a:defRPr sz="6400" b="0"/>
            </a:lvl1pPr>
          </a:lstStyle>
          <a:p>
            <a:r>
              <a:rPr lang="en-US"/>
              <a:t>Click to edit Master title style</a:t>
            </a:r>
            <a:endParaRPr lang="en-US" dirty="0"/>
          </a:p>
        </p:txBody>
      </p:sp>
      <p:sp>
        <p:nvSpPr>
          <p:cNvPr id="4" name="Text Placeholder 3"/>
          <p:cNvSpPr>
            <a:spLocks noGrp="1"/>
          </p:cNvSpPr>
          <p:nvPr>
            <p:ph type="body" sz="half" idx="2"/>
          </p:nvPr>
        </p:nvSpPr>
        <p:spPr>
          <a:xfrm>
            <a:off x="3452284" y="6908800"/>
            <a:ext cx="11887200" cy="972829"/>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585" y="6548967"/>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09084" y="6644117"/>
            <a:ext cx="1039689" cy="486833"/>
          </a:xfrm>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4102641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799932" y="812800"/>
            <a:ext cx="11191901" cy="3860800"/>
          </a:xfrm>
        </p:spPr>
        <p:txBody>
          <a:bodyPr anchor="ctr">
            <a:normAutofit/>
          </a:bodyPr>
          <a:lstStyle>
            <a:lvl1pPr algn="l">
              <a:defRPr sz="64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452283" y="5791200"/>
            <a:ext cx="11887200" cy="1117600"/>
          </a:xfrm>
        </p:spPr>
        <p:txBody>
          <a:bodyPr anchor="b">
            <a:noAutofit/>
          </a:bodyPr>
          <a:lstStyle>
            <a:lvl1pPr marL="0" indent="0">
              <a:buFontTx/>
              <a:buNone/>
              <a:defRPr sz="3200">
                <a:solidFill>
                  <a:schemeClr val="accent1"/>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452284" y="6908800"/>
            <a:ext cx="11887200" cy="972829"/>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585" y="6548967"/>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09084" y="6644117"/>
            <a:ext cx="1039689" cy="486833"/>
          </a:xfrm>
        </p:spPr>
        <p:txBody>
          <a:bodyPr/>
          <a:lstStyle/>
          <a:p>
            <a:fld id="{50EDC3C0-FA33-4F1B-827A-48BBBBF8CAD5}" type="slidenum">
              <a:rPr lang="en-US" smtClean="0"/>
              <a:t>‹#›</a:t>
            </a:fld>
            <a:endParaRPr lang="en-US" dirty="0"/>
          </a:p>
        </p:txBody>
      </p:sp>
      <p:sp>
        <p:nvSpPr>
          <p:cNvPr id="17" name="TextBox 16"/>
          <p:cNvSpPr txBox="1"/>
          <p:nvPr/>
        </p:nvSpPr>
        <p:spPr>
          <a:xfrm>
            <a:off x="3290203" y="864007"/>
            <a:ext cx="812800" cy="779701"/>
          </a:xfrm>
          <a:prstGeom prst="rect">
            <a:avLst/>
          </a:prstGeom>
        </p:spPr>
        <p:txBody>
          <a:bodyPr vert="horz" lIns="121920" tIns="60960" rIns="121920" bIns="60960" rtlCol="0" anchor="ctr">
            <a:noAutofit/>
          </a:bodyPr>
          <a:lstStyle/>
          <a:p>
            <a:pPr lvl="0"/>
            <a:r>
              <a:rPr lang="en-US" sz="10666" baseline="0" dirty="0">
                <a:ln w="3175" cmpd="sng">
                  <a:noFill/>
                </a:ln>
                <a:solidFill>
                  <a:schemeClr val="accent1"/>
                </a:solidFill>
                <a:effectLst/>
                <a:latin typeface="Arial"/>
              </a:rPr>
              <a:t>“</a:t>
            </a:r>
          </a:p>
        </p:txBody>
      </p:sp>
      <p:sp>
        <p:nvSpPr>
          <p:cNvPr id="18" name="TextBox 17"/>
          <p:cNvSpPr txBox="1"/>
          <p:nvPr/>
        </p:nvSpPr>
        <p:spPr>
          <a:xfrm>
            <a:off x="14819803" y="3873742"/>
            <a:ext cx="812800" cy="779701"/>
          </a:xfrm>
          <a:prstGeom prst="rect">
            <a:avLst/>
          </a:prstGeom>
        </p:spPr>
        <p:txBody>
          <a:bodyPr vert="horz" lIns="121920" tIns="60960" rIns="121920" bIns="60960" rtlCol="0" anchor="ctr">
            <a:noAutofit/>
          </a:bodyPr>
          <a:lstStyle/>
          <a:p>
            <a:pPr lvl="0"/>
            <a:r>
              <a:rPr lang="en-US" sz="10666"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9226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452283" y="836543"/>
            <a:ext cx="11887199" cy="3840027"/>
          </a:xfrm>
        </p:spPr>
        <p:txBody>
          <a:bodyPr anchor="ctr">
            <a:normAutofit/>
          </a:bodyPr>
          <a:lstStyle>
            <a:lvl1pPr algn="l">
              <a:defRPr sz="6400" b="0"/>
            </a:lvl1pPr>
          </a:lstStyle>
          <a:p>
            <a:r>
              <a:rPr lang="en-US"/>
              <a:t>Click to edit Master title style</a:t>
            </a:r>
            <a:endParaRPr lang="en-US" dirty="0"/>
          </a:p>
        </p:txBody>
      </p:sp>
      <p:sp>
        <p:nvSpPr>
          <p:cNvPr id="21" name="Text Placeholder 9"/>
          <p:cNvSpPr>
            <a:spLocks noGrp="1"/>
          </p:cNvSpPr>
          <p:nvPr>
            <p:ph type="body" sz="quarter" idx="13"/>
          </p:nvPr>
        </p:nvSpPr>
        <p:spPr>
          <a:xfrm>
            <a:off x="3452283" y="5791200"/>
            <a:ext cx="11887200" cy="1117600"/>
          </a:xfrm>
        </p:spPr>
        <p:txBody>
          <a:bodyPr anchor="b">
            <a:noAutofit/>
          </a:bodyPr>
          <a:lstStyle>
            <a:lvl1pPr marL="0" indent="0">
              <a:buFontTx/>
              <a:buNone/>
              <a:defRPr sz="3200">
                <a:solidFill>
                  <a:schemeClr val="accent1"/>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452284" y="6908800"/>
            <a:ext cx="11887200" cy="972829"/>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585" y="6548967"/>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09084" y="6644117"/>
            <a:ext cx="1039689" cy="486833"/>
          </a:xfrm>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2841865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585" y="952501"/>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941794270"/>
      </p:ext>
    </p:extLst>
  </p:cSld>
  <p:clrMapOvr>
    <a:masterClrMapping/>
  </p:clrMapOvr>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393083" y="836541"/>
            <a:ext cx="2943468" cy="7045089"/>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452283" y="836541"/>
            <a:ext cx="8636000" cy="70450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585" y="952501"/>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202097465"/>
      </p:ext>
    </p:extLst>
  </p:cSld>
  <p:clrMapOvr>
    <a:masterClrMapping/>
  </p:clrMapOvr>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57234" y="832147"/>
            <a:ext cx="11882249" cy="1707853"/>
          </a:xfrm>
        </p:spPr>
        <p:txBody>
          <a:bodyPr/>
          <a:lstStyle/>
          <a:p>
            <a:r>
              <a:rPr lang="en-US"/>
              <a:t>Click to edit Master title style</a:t>
            </a:r>
            <a:endParaRPr lang="en-US" dirty="0"/>
          </a:p>
        </p:txBody>
      </p:sp>
      <p:sp>
        <p:nvSpPr>
          <p:cNvPr id="3" name="Content Placeholder 2"/>
          <p:cNvSpPr>
            <a:spLocks noGrp="1"/>
          </p:cNvSpPr>
          <p:nvPr>
            <p:ph idx="1"/>
          </p:nvPr>
        </p:nvSpPr>
        <p:spPr>
          <a:xfrm>
            <a:off x="3452283" y="2844800"/>
            <a:ext cx="11887200" cy="5036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585" y="952501"/>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2162257656"/>
      </p:ext>
    </p:extLst>
  </p:cSld>
  <p:clrMapOvr>
    <a:masterClrMapping/>
  </p:clrMapOvr>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52283" y="2745000"/>
            <a:ext cx="11887199" cy="1958400"/>
          </a:xfrm>
        </p:spPr>
        <p:txBody>
          <a:bodyPr anchor="b"/>
          <a:lstStyle>
            <a:lvl1pPr algn="l">
              <a:defRPr sz="5333" b="0" cap="none"/>
            </a:lvl1pPr>
          </a:lstStyle>
          <a:p>
            <a:r>
              <a:rPr lang="en-US"/>
              <a:t>Click to edit Master title style</a:t>
            </a:r>
            <a:endParaRPr lang="en-US" dirty="0"/>
          </a:p>
        </p:txBody>
      </p:sp>
      <p:sp>
        <p:nvSpPr>
          <p:cNvPr id="3" name="Text Placeholder 2"/>
          <p:cNvSpPr>
            <a:spLocks noGrp="1"/>
          </p:cNvSpPr>
          <p:nvPr>
            <p:ph type="body" idx="1"/>
          </p:nvPr>
        </p:nvSpPr>
        <p:spPr>
          <a:xfrm>
            <a:off x="3452283" y="4706839"/>
            <a:ext cx="11887199" cy="1147200"/>
          </a:xfrm>
        </p:spPr>
        <p:txBody>
          <a:bodyPr anchor="t"/>
          <a:lstStyle>
            <a:lvl1pPr marL="0" indent="0" algn="l">
              <a:buNone/>
              <a:defRPr sz="2667">
                <a:solidFill>
                  <a:schemeClr val="tx1">
                    <a:lumMod val="65000"/>
                    <a:lumOff val="3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585" y="4237567"/>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09084" y="4325520"/>
            <a:ext cx="1039689" cy="486833"/>
          </a:xfrm>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2851017680"/>
      </p:ext>
    </p:extLst>
  </p:cSld>
  <p:clrMapOvr>
    <a:masterClrMapping/>
  </p:clrMapOvr>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452283" y="2844800"/>
            <a:ext cx="5751819" cy="50368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87663" y="2834963"/>
            <a:ext cx="5751819" cy="50368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585" y="952501"/>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709084" y="1050377"/>
            <a:ext cx="1039689" cy="486833"/>
          </a:xfrm>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285735020"/>
      </p:ext>
    </p:extLst>
  </p:cSld>
  <p:clrMapOvr>
    <a:masterClrMapping/>
  </p:clrMapOvr>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919164" y="2630271"/>
            <a:ext cx="5323643" cy="768349"/>
          </a:xfrm>
        </p:spPr>
        <p:txBody>
          <a:bodyPr anchor="b">
            <a:noAutofit/>
          </a:bodyPr>
          <a:lstStyle>
            <a:lvl1pPr marL="0" indent="0">
              <a:buNone/>
              <a:defRPr sz="3200"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3452283" y="3398621"/>
            <a:ext cx="5790524" cy="447208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008840" y="2625967"/>
            <a:ext cx="5332001" cy="768349"/>
          </a:xfrm>
        </p:spPr>
        <p:txBody>
          <a:bodyPr anchor="b">
            <a:noAutofit/>
          </a:bodyPr>
          <a:lstStyle>
            <a:lvl1pPr marL="0" indent="0">
              <a:buNone/>
              <a:defRPr sz="3200"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9555943" y="3394317"/>
            <a:ext cx="5784899" cy="447208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585" y="952501"/>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709084" y="1050377"/>
            <a:ext cx="1039689" cy="486833"/>
          </a:xfrm>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966813258"/>
      </p:ext>
    </p:extLst>
  </p:cSld>
  <p:clrMapOvr>
    <a:masterClrMapping/>
  </p:clrMapOvr>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585" y="952501"/>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3885947996"/>
      </p:ext>
    </p:extLst>
  </p:cSld>
  <p:clrMapOvr>
    <a:masterClrMapping/>
  </p:clrMapOvr>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585" y="952501"/>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3841855027"/>
      </p:ext>
    </p:extLst>
  </p:cSld>
  <p:clrMapOvr>
    <a:masterClrMapping/>
  </p:clrMapOvr>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52283" y="594784"/>
            <a:ext cx="4673599" cy="1301749"/>
          </a:xfrm>
        </p:spPr>
        <p:txBody>
          <a:bodyPr anchor="b"/>
          <a:lstStyle>
            <a:lvl1pPr algn="l">
              <a:defRPr sz="2667" b="0"/>
            </a:lvl1pPr>
          </a:lstStyle>
          <a:p>
            <a:r>
              <a:rPr lang="en-US"/>
              <a:t>Click to edit Master title style</a:t>
            </a:r>
            <a:endParaRPr lang="en-US" dirty="0"/>
          </a:p>
        </p:txBody>
      </p:sp>
      <p:sp>
        <p:nvSpPr>
          <p:cNvPr id="3" name="Content Placeholder 2"/>
          <p:cNvSpPr>
            <a:spLocks noGrp="1"/>
          </p:cNvSpPr>
          <p:nvPr>
            <p:ph idx="1"/>
          </p:nvPr>
        </p:nvSpPr>
        <p:spPr>
          <a:xfrm>
            <a:off x="8430683" y="594785"/>
            <a:ext cx="6908800" cy="721995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52283" y="2131484"/>
            <a:ext cx="4673599" cy="5683248"/>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585" y="952501"/>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2481558947"/>
      </p:ext>
    </p:extLst>
  </p:cSld>
  <p:clrMapOvr>
    <a:masterClrMapping/>
  </p:clrMapOvr>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52284" y="6400800"/>
            <a:ext cx="11887200" cy="755651"/>
          </a:xfrm>
        </p:spPr>
        <p:txBody>
          <a:bodyPr anchor="b">
            <a:normAutofit/>
          </a:bodyPr>
          <a:lstStyle>
            <a:lvl1pPr algn="l">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452283" y="846620"/>
            <a:ext cx="11887200" cy="5139960"/>
          </a:xfrm>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a:t>Click icon to add picture</a:t>
            </a:r>
            <a:endParaRPr lang="en-US" dirty="0"/>
          </a:p>
        </p:txBody>
      </p:sp>
      <p:sp>
        <p:nvSpPr>
          <p:cNvPr id="4" name="Text Placeholder 3"/>
          <p:cNvSpPr>
            <a:spLocks noGrp="1"/>
          </p:cNvSpPr>
          <p:nvPr>
            <p:ph type="body" sz="half" idx="2"/>
          </p:nvPr>
        </p:nvSpPr>
        <p:spPr>
          <a:xfrm>
            <a:off x="3452284" y="7156451"/>
            <a:ext cx="11887200" cy="658283"/>
          </a:xfrm>
        </p:spPr>
        <p:txBody>
          <a:bodyPr>
            <a:normAutofit/>
          </a:bodyPr>
          <a:lstStyle>
            <a:lvl1pPr marL="0" indent="0">
              <a:buNone/>
              <a:defRPr sz="1600"/>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F2AB3E3-0D36-4D47-950B-4A915C06A466}" type="datetimeFigureOut">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585" y="6548967"/>
            <a:ext cx="2118036" cy="67639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09084" y="6644117"/>
            <a:ext cx="1039689" cy="486833"/>
          </a:xfrm>
        </p:spPr>
        <p:txBody>
          <a:bodyPr/>
          <a:lstStyle/>
          <a:p>
            <a:fld id="{50EDC3C0-FA33-4F1B-827A-48BBBBF8CAD5}" type="slidenum">
              <a:rPr lang="en-US" smtClean="0"/>
              <a:t>‹#›</a:t>
            </a:fld>
            <a:endParaRPr lang="en-US" dirty="0"/>
          </a:p>
        </p:txBody>
      </p:sp>
    </p:spTree>
    <p:extLst>
      <p:ext uri="{BB962C8B-B14F-4D97-AF65-F5344CB8AC3E}">
        <p14:creationId xmlns:p14="http://schemas.microsoft.com/office/powerpoint/2010/main" val="2501606760"/>
      </p:ext>
    </p:extLst>
  </p:cSld>
  <p:clrMapOvr>
    <a:masterClrMapping/>
  </p:clrMapOvr>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2" y="304800"/>
            <a:ext cx="3802021" cy="885150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6295" y="-1048"/>
            <a:ext cx="3142232" cy="913871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43840" cy="9144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457233" y="832147"/>
            <a:ext cx="11882249" cy="1707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452283" y="2844800"/>
            <a:ext cx="118872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815484" y="8173916"/>
            <a:ext cx="1528377" cy="493861"/>
          </a:xfrm>
          <a:prstGeom prst="rect">
            <a:avLst/>
          </a:prstGeom>
        </p:spPr>
        <p:txBody>
          <a:bodyPr vert="horz" lIns="91440" tIns="45720" rIns="91440" bIns="45720" rtlCol="0" anchor="ctr"/>
          <a:lstStyle>
            <a:lvl1pPr algn="r">
              <a:defRPr sz="1200">
                <a:solidFill>
                  <a:schemeClr val="tx1">
                    <a:tint val="75000"/>
                  </a:schemeClr>
                </a:solidFill>
              </a:defRPr>
            </a:lvl1pPr>
          </a:lstStyle>
          <a:p>
            <a:fld id="{AF2AB3E3-0D36-4D47-950B-4A915C06A466}" type="datetimeFigureOut">
              <a:rPr lang="en-US" smtClean="0"/>
              <a:t>4/29/2024</a:t>
            </a:fld>
            <a:endParaRPr lang="en-US" dirty="0"/>
          </a:p>
        </p:txBody>
      </p:sp>
      <p:sp>
        <p:nvSpPr>
          <p:cNvPr id="5" name="Footer Placeholder 4"/>
          <p:cNvSpPr>
            <a:spLocks noGrp="1"/>
          </p:cNvSpPr>
          <p:nvPr>
            <p:ph type="ftr" sz="quarter" idx="3"/>
          </p:nvPr>
        </p:nvSpPr>
        <p:spPr>
          <a:xfrm>
            <a:off x="3452283" y="8181078"/>
            <a:ext cx="10159999" cy="486833"/>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709084" y="1050377"/>
            <a:ext cx="1039689" cy="486833"/>
          </a:xfrm>
          <a:prstGeom prst="rect">
            <a:avLst/>
          </a:prstGeom>
        </p:spPr>
        <p:txBody>
          <a:bodyPr vert="horz" lIns="91440" tIns="45720" rIns="91440" bIns="45720" rtlCol="0" anchor="ctr"/>
          <a:lstStyle>
            <a:lvl1pPr algn="r">
              <a:defRPr sz="2667">
                <a:solidFill>
                  <a:srgbClr val="FEFFFF"/>
                </a:solidFill>
              </a:defRPr>
            </a:lvl1pPr>
          </a:lstStyle>
          <a:p>
            <a:fld id="{50EDC3C0-FA33-4F1B-827A-48BBBBF8CAD5}" type="slidenum">
              <a:rPr lang="en-US" smtClean="0"/>
              <a:t>‹#›</a:t>
            </a:fld>
            <a:endParaRPr lang="en-US" dirty="0"/>
          </a:p>
        </p:txBody>
      </p:sp>
    </p:spTree>
    <p:extLst>
      <p:ext uri="{BB962C8B-B14F-4D97-AF65-F5344CB8AC3E}">
        <p14:creationId xmlns:p14="http://schemas.microsoft.com/office/powerpoint/2010/main" val="426162672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mc:AlternateContent xmlns:mc="http://schemas.openxmlformats.org/markup-compatibility/2006" xmlns:p14="http://schemas.microsoft.com/office/powerpoint/2010/main">
    <mc:Choice Requires="p14">
      <p:transition p14:dur="10">
        <p:circle/>
      </p:transition>
    </mc:Choice>
    <mc:Fallback xmlns="">
      <p:transition advClick="0" advTm="1000">
        <p:circle/>
      </p:transition>
    </mc:Fallback>
  </mc:AlternateContent>
  <p:txStyles>
    <p:titleStyle>
      <a:lvl1pPr algn="l" defTabSz="609585"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7189" indent="-457189" algn="l" defTabSz="609585" rtl="0" eaLnBrk="1" latinLnBrk="0" hangingPunct="1">
        <a:spcBef>
          <a:spcPts val="1333"/>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1pPr>
      <a:lvl2pPr marL="990575" indent="-380990" algn="l" defTabSz="609585" rtl="0" eaLnBrk="1" latinLnBrk="0" hangingPunct="1">
        <a:spcBef>
          <a:spcPts val="1333"/>
        </a:spcBef>
        <a:spcAft>
          <a:spcPts val="0"/>
        </a:spcAft>
        <a:buClr>
          <a:schemeClr val="accent1"/>
        </a:buClr>
        <a:buFont typeface="Wingdings 3" charset="2"/>
        <a:buChar char=""/>
        <a:defRPr sz="2133" kern="1200">
          <a:solidFill>
            <a:schemeClr val="tx1">
              <a:lumMod val="75000"/>
              <a:lumOff val="25000"/>
            </a:schemeClr>
          </a:solidFill>
          <a:latin typeface="+mn-lt"/>
          <a:ea typeface="+mn-ea"/>
          <a:cs typeface="+mn-cs"/>
        </a:defRPr>
      </a:lvl2pPr>
      <a:lvl3pPr marL="1523962" indent="-304792" algn="l" defTabSz="609585" rtl="0" eaLnBrk="1" latinLnBrk="0" hangingPunct="1">
        <a:spcBef>
          <a:spcPts val="1333"/>
        </a:spcBef>
        <a:spcAft>
          <a:spcPts val="0"/>
        </a:spcAft>
        <a:buClr>
          <a:schemeClr val="accent1"/>
        </a:buClr>
        <a:buFont typeface="Wingdings 3" charset="2"/>
        <a:buChar char=""/>
        <a:defRPr sz="1867" kern="1200">
          <a:solidFill>
            <a:schemeClr val="tx1">
              <a:lumMod val="75000"/>
              <a:lumOff val="25000"/>
            </a:schemeClr>
          </a:solidFill>
          <a:latin typeface="+mn-lt"/>
          <a:ea typeface="+mn-ea"/>
          <a:cs typeface="+mn-cs"/>
        </a:defRPr>
      </a:lvl3pPr>
      <a:lvl4pPr marL="2133547" indent="-304792" algn="l" defTabSz="609585" rtl="0" eaLnBrk="1" latinLnBrk="0" hangingPunct="1">
        <a:spcBef>
          <a:spcPts val="1333"/>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4pPr>
      <a:lvl5pPr marL="2743131" indent="-304792" algn="l" defTabSz="609585" rtl="0" eaLnBrk="1" latinLnBrk="0" hangingPunct="1">
        <a:spcBef>
          <a:spcPts val="1333"/>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5pPr>
      <a:lvl6pPr marL="3352716" indent="-304792" algn="l" defTabSz="609585" rtl="0" eaLnBrk="1" latinLnBrk="0" hangingPunct="1">
        <a:spcBef>
          <a:spcPts val="1333"/>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6pPr>
      <a:lvl7pPr marL="3962301" indent="-304792" algn="l" defTabSz="609585" rtl="0" eaLnBrk="1" latinLnBrk="0" hangingPunct="1">
        <a:spcBef>
          <a:spcPts val="1333"/>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7pPr>
      <a:lvl8pPr marL="4571886" indent="-304792" algn="l" defTabSz="609585" rtl="0" eaLnBrk="1" latinLnBrk="0" hangingPunct="1">
        <a:spcBef>
          <a:spcPts val="1333"/>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8pPr>
      <a:lvl9pPr marL="5181470" indent="-304792" algn="l" defTabSz="609585" rtl="0" eaLnBrk="1" latinLnBrk="0" hangingPunct="1">
        <a:spcBef>
          <a:spcPts val="1333"/>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AC15E01-D772-4782-BC2A-B6335FB6329C}"/>
              </a:ext>
            </a:extLst>
          </p:cNvPr>
          <p:cNvSpPr/>
          <p:nvPr/>
        </p:nvSpPr>
        <p:spPr>
          <a:xfrm>
            <a:off x="13725828" y="1660941"/>
            <a:ext cx="1113183" cy="9541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Oval 3">
            <a:extLst>
              <a:ext uri="{FF2B5EF4-FFF2-40B4-BE49-F238E27FC236}">
                <a16:creationId xmlns:a16="http://schemas.microsoft.com/office/drawing/2014/main" id="{CA052990-5C8A-4E68-BC5D-BA57E77A30A8}"/>
              </a:ext>
            </a:extLst>
          </p:cNvPr>
          <p:cNvSpPr/>
          <p:nvPr/>
        </p:nvSpPr>
        <p:spPr>
          <a:xfrm>
            <a:off x="14839010" y="2438855"/>
            <a:ext cx="406400" cy="40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180F1BFA-667F-4ACB-97E9-D97EBE1C6785}"/>
              </a:ext>
            </a:extLst>
          </p:cNvPr>
          <p:cNvSpPr/>
          <p:nvPr/>
        </p:nvSpPr>
        <p:spPr>
          <a:xfrm flipH="1" flipV="1">
            <a:off x="13725828" y="2906645"/>
            <a:ext cx="406400" cy="40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Oval 6">
            <a:extLst>
              <a:ext uri="{FF2B5EF4-FFF2-40B4-BE49-F238E27FC236}">
                <a16:creationId xmlns:a16="http://schemas.microsoft.com/office/drawing/2014/main" id="{C81DC7CF-B47A-4C21-B1D6-D00392059315}"/>
              </a:ext>
            </a:extLst>
          </p:cNvPr>
          <p:cNvSpPr/>
          <p:nvPr/>
        </p:nvSpPr>
        <p:spPr>
          <a:xfrm>
            <a:off x="14485619" y="3304213"/>
            <a:ext cx="706783" cy="7067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Oval 7">
            <a:extLst>
              <a:ext uri="{FF2B5EF4-FFF2-40B4-BE49-F238E27FC236}">
                <a16:creationId xmlns:a16="http://schemas.microsoft.com/office/drawing/2014/main" id="{5A467A3F-A61C-4EE0-A0F4-702A9C92FC76}"/>
              </a:ext>
            </a:extLst>
          </p:cNvPr>
          <p:cNvSpPr/>
          <p:nvPr/>
        </p:nvSpPr>
        <p:spPr>
          <a:xfrm>
            <a:off x="15427243" y="4108175"/>
            <a:ext cx="141353" cy="159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Oval 8">
            <a:extLst>
              <a:ext uri="{FF2B5EF4-FFF2-40B4-BE49-F238E27FC236}">
                <a16:creationId xmlns:a16="http://schemas.microsoft.com/office/drawing/2014/main" id="{2E4F88AC-5122-4DA2-9379-4EDB86A7D24D}"/>
              </a:ext>
            </a:extLst>
          </p:cNvPr>
          <p:cNvSpPr/>
          <p:nvPr/>
        </p:nvSpPr>
        <p:spPr>
          <a:xfrm>
            <a:off x="13929028" y="4028663"/>
            <a:ext cx="141355" cy="159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Oval 9">
            <a:extLst>
              <a:ext uri="{FF2B5EF4-FFF2-40B4-BE49-F238E27FC236}">
                <a16:creationId xmlns:a16="http://schemas.microsoft.com/office/drawing/2014/main" id="{BBC73F17-0FD9-452C-B784-0C332AC829F7}"/>
              </a:ext>
            </a:extLst>
          </p:cNvPr>
          <p:cNvSpPr/>
          <p:nvPr/>
        </p:nvSpPr>
        <p:spPr>
          <a:xfrm>
            <a:off x="14485619" y="4492487"/>
            <a:ext cx="159025" cy="159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FEC1ABD5-07FE-47C8-94D6-EECE73C05D99}"/>
              </a:ext>
            </a:extLst>
          </p:cNvPr>
          <p:cNvSpPr txBox="1"/>
          <p:nvPr/>
        </p:nvSpPr>
        <p:spPr>
          <a:xfrm>
            <a:off x="4823799" y="4010994"/>
            <a:ext cx="9877287" cy="1569789"/>
          </a:xfrm>
          <a:prstGeom prst="rect">
            <a:avLst/>
          </a:prstGeom>
          <a:noFill/>
        </p:spPr>
        <p:txBody>
          <a:bodyPr wrap="square" rtlCol="0">
            <a:spAutoFit/>
          </a:bodyPr>
          <a:lstStyle/>
          <a:p>
            <a:r>
              <a:rPr lang="en-US" sz="9601"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rPr>
              <a:t>WELCOME</a:t>
            </a:r>
          </a:p>
        </p:txBody>
      </p:sp>
      <p:sp>
        <p:nvSpPr>
          <p:cNvPr id="2" name="Oval 1">
            <a:extLst>
              <a:ext uri="{FF2B5EF4-FFF2-40B4-BE49-F238E27FC236}">
                <a16:creationId xmlns:a16="http://schemas.microsoft.com/office/drawing/2014/main" id="{056F2B02-833E-4B6E-B714-CDBA5D840DD8}"/>
              </a:ext>
            </a:extLst>
          </p:cNvPr>
          <p:cNvSpPr/>
          <p:nvPr/>
        </p:nvSpPr>
        <p:spPr>
          <a:xfrm>
            <a:off x="15192402" y="4795888"/>
            <a:ext cx="128824" cy="149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22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99F878-51BF-625A-2009-15F3C7070930}"/>
              </a:ext>
            </a:extLst>
          </p:cNvPr>
          <p:cNvSpPr txBox="1"/>
          <p:nvPr/>
        </p:nvSpPr>
        <p:spPr>
          <a:xfrm>
            <a:off x="6510130" y="649367"/>
            <a:ext cx="7429500" cy="800219"/>
          </a:xfrm>
          <a:prstGeom prst="rect">
            <a:avLst/>
          </a:prstGeom>
          <a:noFill/>
        </p:spPr>
        <p:txBody>
          <a:bodyPr wrap="square" rtlCol="0">
            <a:spAutoFit/>
          </a:bodyPr>
          <a:lstStyle/>
          <a:p>
            <a:r>
              <a:rPr lang="en-IN" sz="2800" u="sng" dirty="0">
                <a:latin typeface="Arial" panose="020B0604020202020204" pitchFamily="34" charset="0"/>
                <a:cs typeface="Arial" panose="020B0604020202020204" pitchFamily="34" charset="0"/>
              </a:rPr>
              <a:t>CLASS DIAGRAM</a:t>
            </a:r>
          </a:p>
          <a:p>
            <a:endParaRPr lang="en-IN" dirty="0"/>
          </a:p>
        </p:txBody>
      </p:sp>
      <p:sp>
        <p:nvSpPr>
          <p:cNvPr id="3" name="Rectangle 2">
            <a:extLst>
              <a:ext uri="{FF2B5EF4-FFF2-40B4-BE49-F238E27FC236}">
                <a16:creationId xmlns:a16="http://schemas.microsoft.com/office/drawing/2014/main" id="{9BB339DF-B3F4-AF3B-5D85-7AD276CFD442}"/>
              </a:ext>
            </a:extLst>
          </p:cNvPr>
          <p:cNvSpPr>
            <a:spLocks noChangeArrowheads="1"/>
          </p:cNvSpPr>
          <p:nvPr/>
        </p:nvSpPr>
        <p:spPr bwMode="auto">
          <a:xfrm>
            <a:off x="4678362" y="2425700"/>
            <a:ext cx="1625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4" name="Object 3">
            <a:extLst>
              <a:ext uri="{FF2B5EF4-FFF2-40B4-BE49-F238E27FC236}">
                <a16:creationId xmlns:a16="http://schemas.microsoft.com/office/drawing/2014/main" id="{FAF170E1-ABFC-D7B8-375D-153B0FB7D8D2}"/>
              </a:ext>
            </a:extLst>
          </p:cNvPr>
          <p:cNvGraphicFramePr>
            <a:graphicFrameLocks noChangeAspect="1"/>
          </p:cNvGraphicFramePr>
          <p:nvPr>
            <p:extLst>
              <p:ext uri="{D42A27DB-BD31-4B8C-83A1-F6EECF244321}">
                <p14:modId xmlns:p14="http://schemas.microsoft.com/office/powerpoint/2010/main" val="313112584"/>
              </p:ext>
            </p:extLst>
          </p:nvPr>
        </p:nvGraphicFramePr>
        <p:xfrm>
          <a:off x="4678362" y="1049476"/>
          <a:ext cx="9140342" cy="7885287"/>
        </p:xfrm>
        <a:graphic>
          <a:graphicData uri="http://schemas.openxmlformats.org/presentationml/2006/ole">
            <mc:AlternateContent xmlns:mc="http://schemas.openxmlformats.org/markup-compatibility/2006">
              <mc:Choice xmlns:v="urn:schemas-microsoft-com:vml" Requires="v">
                <p:oleObj r:id="rId2" imgW="15974831" imgH="13760404" progId="Visio.Drawing.11">
                  <p:embed/>
                </p:oleObj>
              </mc:Choice>
              <mc:Fallback>
                <p:oleObj r:id="rId2" imgW="15974831" imgH="13760404" progId="Visio.Drawing.11">
                  <p:embed/>
                  <p:pic>
                    <p:nvPicPr>
                      <p:cNvPr id="4" name="Object 3">
                        <a:extLst>
                          <a:ext uri="{FF2B5EF4-FFF2-40B4-BE49-F238E27FC236}">
                            <a16:creationId xmlns:a16="http://schemas.microsoft.com/office/drawing/2014/main" id="{FAF170E1-ABFC-D7B8-375D-153B0FB7D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362" y="1049476"/>
                        <a:ext cx="9140342" cy="7885287"/>
                      </a:xfrm>
                      <a:prstGeom prst="rect">
                        <a:avLst/>
                      </a:prstGeom>
                      <a:noFill/>
                    </p:spPr>
                  </p:pic>
                </p:oleObj>
              </mc:Fallback>
            </mc:AlternateContent>
          </a:graphicData>
        </a:graphic>
      </p:graphicFrame>
    </p:spTree>
    <p:extLst>
      <p:ext uri="{BB962C8B-B14F-4D97-AF65-F5344CB8AC3E}">
        <p14:creationId xmlns:p14="http://schemas.microsoft.com/office/powerpoint/2010/main" val="428918498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6FB31-2BF1-051D-F94B-D7231013D49E}"/>
              </a:ext>
            </a:extLst>
          </p:cNvPr>
          <p:cNvSpPr txBox="1"/>
          <p:nvPr/>
        </p:nvSpPr>
        <p:spPr>
          <a:xfrm>
            <a:off x="7140307" y="708139"/>
            <a:ext cx="4797287" cy="800219"/>
          </a:xfrm>
          <a:prstGeom prst="rect">
            <a:avLst/>
          </a:prstGeom>
          <a:noFill/>
        </p:spPr>
        <p:txBody>
          <a:bodyPr wrap="square" rtlCol="0">
            <a:spAutoFit/>
          </a:bodyPr>
          <a:lstStyle/>
          <a:p>
            <a:r>
              <a:rPr lang="en-IN" sz="2800" u="sng" dirty="0">
                <a:latin typeface="Arial" panose="020B0604020202020204" pitchFamily="34" charset="0"/>
                <a:cs typeface="Arial" panose="020B0604020202020204" pitchFamily="34" charset="0"/>
              </a:rPr>
              <a:t>DFD ZERO LEVEL</a:t>
            </a:r>
          </a:p>
          <a:p>
            <a:endParaRPr lang="en-IN" dirty="0"/>
          </a:p>
        </p:txBody>
      </p:sp>
      <p:grpSp>
        <p:nvGrpSpPr>
          <p:cNvPr id="5" name="Group 4">
            <a:extLst>
              <a:ext uri="{FF2B5EF4-FFF2-40B4-BE49-F238E27FC236}">
                <a16:creationId xmlns:a16="http://schemas.microsoft.com/office/drawing/2014/main" id="{B3DF2DBD-DD9B-2E37-C4C0-96CC3C6384A2}"/>
              </a:ext>
            </a:extLst>
          </p:cNvPr>
          <p:cNvGrpSpPr/>
          <p:nvPr/>
        </p:nvGrpSpPr>
        <p:grpSpPr>
          <a:xfrm>
            <a:off x="4893310" y="2670809"/>
            <a:ext cx="8199838" cy="5320252"/>
            <a:chOff x="0" y="0"/>
            <a:chExt cx="64693" cy="42574"/>
          </a:xfrm>
        </p:grpSpPr>
        <p:sp>
          <p:nvSpPr>
            <p:cNvPr id="6" name="Flowchart: Connector 5">
              <a:extLst>
                <a:ext uri="{FF2B5EF4-FFF2-40B4-BE49-F238E27FC236}">
                  <a16:creationId xmlns:a16="http://schemas.microsoft.com/office/drawing/2014/main" id="{896AE905-2E98-5DEC-5D54-D1C43A062950}"/>
                </a:ext>
              </a:extLst>
            </p:cNvPr>
            <p:cNvSpPr/>
            <p:nvPr/>
          </p:nvSpPr>
          <p:spPr>
            <a:xfrm>
              <a:off x="25755" y="13716"/>
              <a:ext cx="13488" cy="13030"/>
            </a:xfrm>
            <a:prstGeom prst="flowChartConnector">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Disease prediction system</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7" name="Flowchart: Process 6">
              <a:extLst>
                <a:ext uri="{FF2B5EF4-FFF2-40B4-BE49-F238E27FC236}">
                  <a16:creationId xmlns:a16="http://schemas.microsoft.com/office/drawing/2014/main" id="{7ECF43F2-2416-E71E-B6E0-876047C0D5C2}"/>
                </a:ext>
              </a:extLst>
            </p:cNvPr>
            <p:cNvSpPr/>
            <p:nvPr/>
          </p:nvSpPr>
          <p:spPr>
            <a:xfrm>
              <a:off x="25222" y="36804"/>
              <a:ext cx="16459" cy="5770"/>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Admin management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8" name="Flowchart: Process 7">
              <a:extLst>
                <a:ext uri="{FF2B5EF4-FFF2-40B4-BE49-F238E27FC236}">
                  <a16:creationId xmlns:a16="http://schemas.microsoft.com/office/drawing/2014/main" id="{0E446771-489D-9970-463F-1698AE8FCE9A}"/>
                </a:ext>
              </a:extLst>
            </p:cNvPr>
            <p:cNvSpPr/>
            <p:nvPr/>
          </p:nvSpPr>
          <p:spPr>
            <a:xfrm>
              <a:off x="0" y="18821"/>
              <a:ext cx="16459" cy="6689"/>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Feedback management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9" name="Flowchart: Process 8">
              <a:extLst>
                <a:ext uri="{FF2B5EF4-FFF2-40B4-BE49-F238E27FC236}">
                  <a16:creationId xmlns:a16="http://schemas.microsoft.com/office/drawing/2014/main" id="{2F2354FD-FA15-924B-C7B5-9310D4748BC9}"/>
                </a:ext>
              </a:extLst>
            </p:cNvPr>
            <p:cNvSpPr/>
            <p:nvPr/>
          </p:nvSpPr>
          <p:spPr>
            <a:xfrm>
              <a:off x="48234" y="17907"/>
              <a:ext cx="16459" cy="6408"/>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Disease prediction management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10" name="Flowchart: Process 9">
              <a:extLst>
                <a:ext uri="{FF2B5EF4-FFF2-40B4-BE49-F238E27FC236}">
                  <a16:creationId xmlns:a16="http://schemas.microsoft.com/office/drawing/2014/main" id="{4115789B-78CC-30EC-9D7E-89FC59E2B2E6}"/>
                </a:ext>
              </a:extLst>
            </p:cNvPr>
            <p:cNvSpPr/>
            <p:nvPr/>
          </p:nvSpPr>
          <p:spPr>
            <a:xfrm>
              <a:off x="42214" y="76"/>
              <a:ext cx="16460" cy="7346"/>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Symptoms management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11" name="Flowchart: Process 10">
              <a:extLst>
                <a:ext uri="{FF2B5EF4-FFF2-40B4-BE49-F238E27FC236}">
                  <a16:creationId xmlns:a16="http://schemas.microsoft.com/office/drawing/2014/main" id="{85A99890-21E1-5E64-4EEA-15614CF64754}"/>
                </a:ext>
              </a:extLst>
            </p:cNvPr>
            <p:cNvSpPr/>
            <p:nvPr/>
          </p:nvSpPr>
          <p:spPr>
            <a:xfrm>
              <a:off x="5943" y="0"/>
              <a:ext cx="16459" cy="5257"/>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Calibri" panose="020F0502020204030204" pitchFamily="34" charset="0"/>
                  <a:cs typeface="Calibri" panose="020F0502020204030204" pitchFamily="34" charset="0"/>
                </a:rPr>
                <a:t>User management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cxnSp>
          <p:nvCxnSpPr>
            <p:cNvPr id="12" name="Straight Arrow Connector 11">
              <a:extLst>
                <a:ext uri="{FF2B5EF4-FFF2-40B4-BE49-F238E27FC236}">
                  <a16:creationId xmlns:a16="http://schemas.microsoft.com/office/drawing/2014/main" id="{48E4A57E-A4C6-E7D5-B2A6-0717C3626DD4}"/>
                </a:ext>
              </a:extLst>
            </p:cNvPr>
            <p:cNvCxnSpPr/>
            <p:nvPr/>
          </p:nvCxnSpPr>
          <p:spPr>
            <a:xfrm>
              <a:off x="17983" y="5334"/>
              <a:ext cx="9372" cy="10591"/>
            </a:xfrm>
            <a:prstGeom prst="straightConnector1">
              <a:avLst/>
            </a:prstGeom>
            <a:ln w="6350" cap="flat" cmpd="sng">
              <a:solidFill>
                <a:srgbClr val="000000"/>
              </a:solidFill>
              <a:prstDash val="solid"/>
              <a:miter/>
              <a:headEnd type="triangle" w="med" len="med"/>
              <a:tailEnd type="triangle" w="med" len="med"/>
            </a:ln>
          </p:spPr>
        </p:cxnSp>
        <p:cxnSp>
          <p:nvCxnSpPr>
            <p:cNvPr id="13" name="Straight Arrow Connector 12">
              <a:extLst>
                <a:ext uri="{FF2B5EF4-FFF2-40B4-BE49-F238E27FC236}">
                  <a16:creationId xmlns:a16="http://schemas.microsoft.com/office/drawing/2014/main" id="{F77ACB2E-C8FD-1DBF-9B33-AA0A53619EF4}"/>
                </a:ext>
              </a:extLst>
            </p:cNvPr>
            <p:cNvCxnSpPr/>
            <p:nvPr/>
          </p:nvCxnSpPr>
          <p:spPr>
            <a:xfrm flipH="1">
              <a:off x="31851" y="26441"/>
              <a:ext cx="457" cy="10516"/>
            </a:xfrm>
            <a:prstGeom prst="straightConnector1">
              <a:avLst/>
            </a:prstGeom>
            <a:ln w="6350" cap="flat" cmpd="sng">
              <a:solidFill>
                <a:srgbClr val="000000"/>
              </a:solidFill>
              <a:prstDash val="solid"/>
              <a:miter/>
              <a:headEnd type="triangle" w="med" len="med"/>
              <a:tailEnd type="triangle" w="med" len="med"/>
            </a:ln>
          </p:spPr>
        </p:cxnSp>
        <p:cxnSp>
          <p:nvCxnSpPr>
            <p:cNvPr id="14" name="Straight Arrow Connector 13">
              <a:extLst>
                <a:ext uri="{FF2B5EF4-FFF2-40B4-BE49-F238E27FC236}">
                  <a16:creationId xmlns:a16="http://schemas.microsoft.com/office/drawing/2014/main" id="{624EF2A8-3344-6768-8749-6DE2EE97798C}"/>
                </a:ext>
              </a:extLst>
            </p:cNvPr>
            <p:cNvCxnSpPr/>
            <p:nvPr/>
          </p:nvCxnSpPr>
          <p:spPr>
            <a:xfrm>
              <a:off x="16535" y="21602"/>
              <a:ext cx="9449" cy="457"/>
            </a:xfrm>
            <a:prstGeom prst="straightConnector1">
              <a:avLst/>
            </a:prstGeom>
            <a:ln w="6350" cap="flat" cmpd="sng">
              <a:solidFill>
                <a:srgbClr val="000000"/>
              </a:solidFill>
              <a:prstDash val="solid"/>
              <a:miter/>
              <a:headEnd type="triangle" w="med" len="med"/>
              <a:tailEnd type="triangle" w="med" len="med"/>
            </a:ln>
          </p:spPr>
        </p:cxnSp>
        <p:cxnSp>
          <p:nvCxnSpPr>
            <p:cNvPr id="15" name="Straight Arrow Connector 14">
              <a:extLst>
                <a:ext uri="{FF2B5EF4-FFF2-40B4-BE49-F238E27FC236}">
                  <a16:creationId xmlns:a16="http://schemas.microsoft.com/office/drawing/2014/main" id="{34E9BF1C-7D2A-5AF2-F4BE-F0F604AA24B8}"/>
                </a:ext>
              </a:extLst>
            </p:cNvPr>
            <p:cNvCxnSpPr/>
            <p:nvPr/>
          </p:nvCxnSpPr>
          <p:spPr>
            <a:xfrm>
              <a:off x="39090" y="19926"/>
              <a:ext cx="9068" cy="457"/>
            </a:xfrm>
            <a:prstGeom prst="straightConnector1">
              <a:avLst/>
            </a:prstGeom>
            <a:ln w="6350" cap="flat" cmpd="sng">
              <a:solidFill>
                <a:srgbClr val="000000"/>
              </a:solidFill>
              <a:prstDash val="solid"/>
              <a:miter/>
              <a:headEnd type="triangle" w="med" len="med"/>
              <a:tailEnd type="triangle" w="med" len="med"/>
            </a:ln>
          </p:spPr>
        </p:cxnSp>
        <p:cxnSp>
          <p:nvCxnSpPr>
            <p:cNvPr id="16" name="Straight Arrow Connector 15">
              <a:extLst>
                <a:ext uri="{FF2B5EF4-FFF2-40B4-BE49-F238E27FC236}">
                  <a16:creationId xmlns:a16="http://schemas.microsoft.com/office/drawing/2014/main" id="{C8069C76-D26B-E421-9E10-A97ED99D79D3}"/>
                </a:ext>
              </a:extLst>
            </p:cNvPr>
            <p:cNvCxnSpPr/>
            <p:nvPr/>
          </p:nvCxnSpPr>
          <p:spPr>
            <a:xfrm flipV="1">
              <a:off x="36652" y="7508"/>
              <a:ext cx="7239" cy="7579"/>
            </a:xfrm>
            <a:prstGeom prst="straightConnector1">
              <a:avLst/>
            </a:prstGeom>
            <a:ln w="6350" cap="flat" cmpd="sng">
              <a:solidFill>
                <a:srgbClr val="000000"/>
              </a:solidFill>
              <a:prstDash val="solid"/>
              <a:miter/>
              <a:headEnd type="triangle" w="med" len="med"/>
              <a:tailEnd type="triangle" w="med" len="med"/>
            </a:ln>
          </p:spPr>
        </p:cxnSp>
      </p:grpSp>
    </p:spTree>
    <p:extLst>
      <p:ext uri="{BB962C8B-B14F-4D97-AF65-F5344CB8AC3E}">
        <p14:creationId xmlns:p14="http://schemas.microsoft.com/office/powerpoint/2010/main" val="2033477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3AA1DB-5549-6563-4D2F-40333C7A9934}"/>
              </a:ext>
            </a:extLst>
          </p:cNvPr>
          <p:cNvSpPr txBox="1"/>
          <p:nvPr/>
        </p:nvSpPr>
        <p:spPr>
          <a:xfrm>
            <a:off x="7424321" y="871104"/>
            <a:ext cx="4876800" cy="800219"/>
          </a:xfrm>
          <a:prstGeom prst="rect">
            <a:avLst/>
          </a:prstGeom>
          <a:noFill/>
        </p:spPr>
        <p:txBody>
          <a:bodyPr wrap="square" rtlCol="0">
            <a:spAutoFit/>
          </a:bodyPr>
          <a:lstStyle/>
          <a:p>
            <a:r>
              <a:rPr lang="en-IN" sz="2800" u="sng" dirty="0">
                <a:latin typeface="Arial" panose="020B0604020202020204" pitchFamily="34" charset="0"/>
                <a:cs typeface="Arial" panose="020B0604020202020204" pitchFamily="34" charset="0"/>
              </a:rPr>
              <a:t>FIRST LEVEL</a:t>
            </a:r>
          </a:p>
          <a:p>
            <a:endParaRPr lang="en-IN" dirty="0"/>
          </a:p>
        </p:txBody>
      </p:sp>
      <p:grpSp>
        <p:nvGrpSpPr>
          <p:cNvPr id="3" name="Group 2">
            <a:extLst>
              <a:ext uri="{FF2B5EF4-FFF2-40B4-BE49-F238E27FC236}">
                <a16:creationId xmlns:a16="http://schemas.microsoft.com/office/drawing/2014/main" id="{9A7C62EB-5E66-84E6-D943-23702FF68119}"/>
              </a:ext>
            </a:extLst>
          </p:cNvPr>
          <p:cNvGrpSpPr/>
          <p:nvPr/>
        </p:nvGrpSpPr>
        <p:grpSpPr>
          <a:xfrm>
            <a:off x="4855871" y="2438399"/>
            <a:ext cx="9005901" cy="6528143"/>
            <a:chOff x="0" y="0"/>
            <a:chExt cx="63322" cy="41833"/>
          </a:xfrm>
        </p:grpSpPr>
        <p:sp>
          <p:nvSpPr>
            <p:cNvPr id="4" name="Flowchart: Connector 3">
              <a:extLst>
                <a:ext uri="{FF2B5EF4-FFF2-40B4-BE49-F238E27FC236}">
                  <a16:creationId xmlns:a16="http://schemas.microsoft.com/office/drawing/2014/main" id="{A5D1B3C3-115F-C1DC-47B3-6E9DD90FCC59}"/>
                </a:ext>
              </a:extLst>
            </p:cNvPr>
            <p:cNvSpPr/>
            <p:nvPr/>
          </p:nvSpPr>
          <p:spPr>
            <a:xfrm>
              <a:off x="25298" y="15163"/>
              <a:ext cx="14249" cy="14174"/>
            </a:xfrm>
            <a:prstGeom prst="flowChartConnector">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dirty="0">
                  <a:effectLst/>
                  <a:latin typeface="Calibri" panose="020F0502020204030204" pitchFamily="34" charset="0"/>
                  <a:ea typeface="Times New Roman" panose="02020603050405020304" pitchFamily="18" charset="0"/>
                  <a:cs typeface="Calibri" panose="020F0502020204030204" pitchFamily="34" charset="0"/>
                </a:rPr>
                <a:t>Disease prediction system</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100" dirty="0">
                  <a:effectLst/>
                  <a:latin typeface="Calibri" panose="020F0502020204030204" pitchFamily="34" charset="0"/>
                  <a:ea typeface="Calibri" panose="020F0502020204030204" pitchFamily="34" charset="0"/>
                  <a:cs typeface="Mangal" panose="02040503050203030202" pitchFamily="18" charset="0"/>
                </a:rPr>
                <a:t> </a:t>
              </a:r>
            </a:p>
          </p:txBody>
        </p:sp>
        <p:sp>
          <p:nvSpPr>
            <p:cNvPr id="5" name="Flowchart: Process 4">
              <a:extLst>
                <a:ext uri="{FF2B5EF4-FFF2-40B4-BE49-F238E27FC236}">
                  <a16:creationId xmlns:a16="http://schemas.microsoft.com/office/drawing/2014/main" id="{7ED98D0B-8B8D-248C-96F2-DE347E290C22}"/>
                </a:ext>
              </a:extLst>
            </p:cNvPr>
            <p:cNvSpPr/>
            <p:nvPr/>
          </p:nvSpPr>
          <p:spPr>
            <a:xfrm>
              <a:off x="46405" y="27889"/>
              <a:ext cx="16460" cy="5258"/>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Generate admin report</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100">
                  <a:effectLst/>
                  <a:latin typeface="Calibri" panose="020F0502020204030204" pitchFamily="34" charset="0"/>
                  <a:ea typeface="Calibri" panose="020F0502020204030204" pitchFamily="34" charset="0"/>
                  <a:cs typeface="Mangal" panose="02040503050203030202" pitchFamily="18" charset="0"/>
                </a:rPr>
                <a:t> </a:t>
              </a:r>
            </a:p>
          </p:txBody>
        </p:sp>
        <p:sp>
          <p:nvSpPr>
            <p:cNvPr id="6" name="Flowchart: Process 5">
              <a:extLst>
                <a:ext uri="{FF2B5EF4-FFF2-40B4-BE49-F238E27FC236}">
                  <a16:creationId xmlns:a16="http://schemas.microsoft.com/office/drawing/2014/main" id="{D071C0F1-59D0-DE9C-807E-26FE3A045B87}"/>
                </a:ext>
              </a:extLst>
            </p:cNvPr>
            <p:cNvSpPr/>
            <p:nvPr/>
          </p:nvSpPr>
          <p:spPr>
            <a:xfrm>
              <a:off x="152" y="26289"/>
              <a:ext cx="16459" cy="5257"/>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Admin management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7" name="Flowchart: Process 6">
              <a:extLst>
                <a:ext uri="{FF2B5EF4-FFF2-40B4-BE49-F238E27FC236}">
                  <a16:creationId xmlns:a16="http://schemas.microsoft.com/office/drawing/2014/main" id="{0D443F6C-F7CD-3CCE-5B74-C724271EFA1C}"/>
                </a:ext>
              </a:extLst>
            </p:cNvPr>
            <p:cNvSpPr/>
            <p:nvPr/>
          </p:nvSpPr>
          <p:spPr>
            <a:xfrm>
              <a:off x="45415" y="8610"/>
              <a:ext cx="16459" cy="5258"/>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Generate symptoms report</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100">
                  <a:effectLst/>
                  <a:latin typeface="Calibri" panose="020F0502020204030204" pitchFamily="34" charset="0"/>
                  <a:ea typeface="Calibri" panose="020F0502020204030204" pitchFamily="34" charset="0"/>
                  <a:cs typeface="Mangal" panose="02040503050203030202" pitchFamily="18" charset="0"/>
                </a:rPr>
                <a:t> </a:t>
              </a:r>
            </a:p>
          </p:txBody>
        </p:sp>
        <p:sp>
          <p:nvSpPr>
            <p:cNvPr id="8" name="Flowchart: Process 7">
              <a:extLst>
                <a:ext uri="{FF2B5EF4-FFF2-40B4-BE49-F238E27FC236}">
                  <a16:creationId xmlns:a16="http://schemas.microsoft.com/office/drawing/2014/main" id="{CC327759-2099-3E7F-A9A6-3F4E1FF1D437}"/>
                </a:ext>
              </a:extLst>
            </p:cNvPr>
            <p:cNvSpPr/>
            <p:nvPr/>
          </p:nvSpPr>
          <p:spPr>
            <a:xfrm>
              <a:off x="45034" y="152"/>
              <a:ext cx="16459" cy="5258"/>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Generate user report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9" name="Flowchart: Process 8">
              <a:extLst>
                <a:ext uri="{FF2B5EF4-FFF2-40B4-BE49-F238E27FC236}">
                  <a16:creationId xmlns:a16="http://schemas.microsoft.com/office/drawing/2014/main" id="{FA9593D1-F7F8-6C3A-02E4-5FADDB174682}"/>
                </a:ext>
              </a:extLst>
            </p:cNvPr>
            <p:cNvSpPr/>
            <p:nvPr/>
          </p:nvSpPr>
          <p:spPr>
            <a:xfrm>
              <a:off x="0" y="0"/>
              <a:ext cx="16459" cy="5257"/>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User management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10" name="Flowchart: Process 9">
              <a:extLst>
                <a:ext uri="{FF2B5EF4-FFF2-40B4-BE49-F238E27FC236}">
                  <a16:creationId xmlns:a16="http://schemas.microsoft.com/office/drawing/2014/main" id="{B30A8B0A-D600-BA00-2E5A-2DDC451ECE0F}"/>
                </a:ext>
              </a:extLst>
            </p:cNvPr>
            <p:cNvSpPr/>
            <p:nvPr/>
          </p:nvSpPr>
          <p:spPr>
            <a:xfrm>
              <a:off x="152" y="8382"/>
              <a:ext cx="16459" cy="5257"/>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Symptoms management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11" name="Flowchart: Process 10">
              <a:extLst>
                <a:ext uri="{FF2B5EF4-FFF2-40B4-BE49-F238E27FC236}">
                  <a16:creationId xmlns:a16="http://schemas.microsoft.com/office/drawing/2014/main" id="{96676F3E-3F72-BC37-D337-C3131988BDB4}"/>
                </a:ext>
              </a:extLst>
            </p:cNvPr>
            <p:cNvSpPr/>
            <p:nvPr/>
          </p:nvSpPr>
          <p:spPr>
            <a:xfrm>
              <a:off x="76" y="17068"/>
              <a:ext cx="16459" cy="5258"/>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Disease prediction management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12" name="Flowchart: Process 11">
              <a:extLst>
                <a:ext uri="{FF2B5EF4-FFF2-40B4-BE49-F238E27FC236}">
                  <a16:creationId xmlns:a16="http://schemas.microsoft.com/office/drawing/2014/main" id="{B30AAE84-BEA2-A3F3-743C-913212392159}"/>
                </a:ext>
              </a:extLst>
            </p:cNvPr>
            <p:cNvSpPr/>
            <p:nvPr/>
          </p:nvSpPr>
          <p:spPr>
            <a:xfrm>
              <a:off x="381" y="35737"/>
              <a:ext cx="16459" cy="5258"/>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Feedback management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13" name="Flowchart: Process 12">
              <a:extLst>
                <a:ext uri="{FF2B5EF4-FFF2-40B4-BE49-F238E27FC236}">
                  <a16:creationId xmlns:a16="http://schemas.microsoft.com/office/drawing/2014/main" id="{A0E3A9EA-363C-5816-CA7F-C47556808C98}"/>
                </a:ext>
              </a:extLst>
            </p:cNvPr>
            <p:cNvSpPr/>
            <p:nvPr/>
          </p:nvSpPr>
          <p:spPr>
            <a:xfrm>
              <a:off x="46863" y="36576"/>
              <a:ext cx="16459" cy="5257"/>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dirty="0">
                  <a:effectLst/>
                  <a:latin typeface="Calibri" panose="020F0502020204030204" pitchFamily="34" charset="0"/>
                  <a:ea typeface="Times New Roman" panose="02020603050405020304" pitchFamily="18" charset="0"/>
                  <a:cs typeface="Calibri" panose="020F0502020204030204" pitchFamily="34" charset="0"/>
                </a:rPr>
                <a:t>Generate feedback report</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100" dirty="0">
                  <a:effectLst/>
                  <a:latin typeface="Calibri" panose="020F0502020204030204" pitchFamily="34" charset="0"/>
                  <a:ea typeface="Calibri" panose="020F0502020204030204" pitchFamily="34" charset="0"/>
                  <a:cs typeface="Mangal" panose="02040503050203030202" pitchFamily="18" charset="0"/>
                </a:rPr>
                <a:t> </a:t>
              </a:r>
            </a:p>
          </p:txBody>
        </p:sp>
        <p:sp>
          <p:nvSpPr>
            <p:cNvPr id="14" name="Flowchart: Process 13">
              <a:extLst>
                <a:ext uri="{FF2B5EF4-FFF2-40B4-BE49-F238E27FC236}">
                  <a16:creationId xmlns:a16="http://schemas.microsoft.com/office/drawing/2014/main" id="{FDBFCBEE-3F54-27A7-61CC-E90AE04D6309}"/>
                </a:ext>
              </a:extLst>
            </p:cNvPr>
            <p:cNvSpPr/>
            <p:nvPr/>
          </p:nvSpPr>
          <p:spPr>
            <a:xfrm>
              <a:off x="46024" y="18592"/>
              <a:ext cx="16460" cy="5258"/>
            </a:xfrm>
            <a:prstGeom prst="flowChartProcess">
              <a:avLst/>
            </a:prstGeom>
            <a:solidFill>
              <a:srgbClr val="FFFFFF"/>
            </a:solidFill>
            <a:ln w="12700" cap="flat" cmpd="sng">
              <a:solidFill>
                <a:srgbClr val="000000"/>
              </a:solidFill>
              <a:prstDash val="solid"/>
              <a:miter/>
              <a:headEnd type="none" w="med" len="med"/>
              <a:tailEnd type="none" w="med" len="med"/>
            </a:ln>
          </p:spPr>
          <p:txBody>
            <a:bodyPr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Generate disease prediction report</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100">
                  <a:effectLst/>
                  <a:latin typeface="Calibri" panose="020F0502020204030204" pitchFamily="34" charset="0"/>
                  <a:ea typeface="Calibri" panose="020F0502020204030204" pitchFamily="34" charset="0"/>
                  <a:cs typeface="Mangal" panose="02040503050203030202" pitchFamily="18" charset="0"/>
                </a:rPr>
                <a:t> </a:t>
              </a:r>
            </a:p>
          </p:txBody>
        </p:sp>
        <p:cxnSp>
          <p:nvCxnSpPr>
            <p:cNvPr id="15" name="Straight Arrow Connector 14">
              <a:extLst>
                <a:ext uri="{FF2B5EF4-FFF2-40B4-BE49-F238E27FC236}">
                  <a16:creationId xmlns:a16="http://schemas.microsoft.com/office/drawing/2014/main" id="{05FE4204-8752-882A-77CE-01BEF398A6F5}"/>
                </a:ext>
              </a:extLst>
            </p:cNvPr>
            <p:cNvCxnSpPr/>
            <p:nvPr/>
          </p:nvCxnSpPr>
          <p:spPr>
            <a:xfrm>
              <a:off x="16459" y="10972"/>
              <a:ext cx="10058" cy="6706"/>
            </a:xfrm>
            <a:prstGeom prst="straightConnector1">
              <a:avLst/>
            </a:prstGeom>
            <a:ln w="6350" cap="flat" cmpd="sng">
              <a:solidFill>
                <a:srgbClr val="000000"/>
              </a:solidFill>
              <a:prstDash val="solid"/>
              <a:miter/>
              <a:headEnd type="none" w="med" len="med"/>
              <a:tailEnd type="triangle" w="med" len="med"/>
            </a:ln>
          </p:spPr>
        </p:cxnSp>
        <p:cxnSp>
          <p:nvCxnSpPr>
            <p:cNvPr id="16" name="Straight Arrow Connector 15">
              <a:extLst>
                <a:ext uri="{FF2B5EF4-FFF2-40B4-BE49-F238E27FC236}">
                  <a16:creationId xmlns:a16="http://schemas.microsoft.com/office/drawing/2014/main" id="{9E43B51A-AA2F-A532-649D-98CD087A6909}"/>
                </a:ext>
              </a:extLst>
            </p:cNvPr>
            <p:cNvCxnSpPr/>
            <p:nvPr/>
          </p:nvCxnSpPr>
          <p:spPr>
            <a:xfrm>
              <a:off x="16611" y="2895"/>
              <a:ext cx="12040" cy="13183"/>
            </a:xfrm>
            <a:prstGeom prst="straightConnector1">
              <a:avLst/>
            </a:prstGeom>
            <a:ln w="6350" cap="flat" cmpd="sng">
              <a:solidFill>
                <a:srgbClr val="000000"/>
              </a:solidFill>
              <a:prstDash val="solid"/>
              <a:miter/>
              <a:headEnd type="none" w="med" len="med"/>
              <a:tailEnd type="triangle" w="med" len="med"/>
            </a:ln>
          </p:spPr>
        </p:cxnSp>
        <p:cxnSp>
          <p:nvCxnSpPr>
            <p:cNvPr id="17" name="Straight Arrow Connector 16">
              <a:extLst>
                <a:ext uri="{FF2B5EF4-FFF2-40B4-BE49-F238E27FC236}">
                  <a16:creationId xmlns:a16="http://schemas.microsoft.com/office/drawing/2014/main" id="{1799F367-04FB-04F4-DD52-5C631FD8FF22}"/>
                </a:ext>
              </a:extLst>
            </p:cNvPr>
            <p:cNvCxnSpPr/>
            <p:nvPr/>
          </p:nvCxnSpPr>
          <p:spPr>
            <a:xfrm flipV="1">
              <a:off x="37261" y="11430"/>
              <a:ext cx="8078" cy="5486"/>
            </a:xfrm>
            <a:prstGeom prst="straightConnector1">
              <a:avLst/>
            </a:prstGeom>
            <a:ln w="6350" cap="flat" cmpd="sng">
              <a:solidFill>
                <a:srgbClr val="000000"/>
              </a:solidFill>
              <a:prstDash val="solid"/>
              <a:miter/>
              <a:headEnd type="none" w="med" len="med"/>
              <a:tailEnd type="triangle" w="med" len="med"/>
            </a:ln>
          </p:spPr>
        </p:cxnSp>
        <p:cxnSp>
          <p:nvCxnSpPr>
            <p:cNvPr id="18" name="Straight Arrow Connector 17">
              <a:extLst>
                <a:ext uri="{FF2B5EF4-FFF2-40B4-BE49-F238E27FC236}">
                  <a16:creationId xmlns:a16="http://schemas.microsoft.com/office/drawing/2014/main" id="{95A2256F-2F5D-D131-E243-588DECD4C1BF}"/>
                </a:ext>
              </a:extLst>
            </p:cNvPr>
            <p:cNvCxnSpPr/>
            <p:nvPr/>
          </p:nvCxnSpPr>
          <p:spPr>
            <a:xfrm>
              <a:off x="16535" y="19812"/>
              <a:ext cx="8915" cy="457"/>
            </a:xfrm>
            <a:prstGeom prst="straightConnector1">
              <a:avLst/>
            </a:prstGeom>
            <a:ln w="6350" cap="flat" cmpd="sng">
              <a:solidFill>
                <a:srgbClr val="000000"/>
              </a:solidFill>
              <a:prstDash val="solid"/>
              <a:miter/>
              <a:headEnd type="none" w="med" len="med"/>
              <a:tailEnd type="triangle" w="med" len="med"/>
            </a:ln>
          </p:spPr>
        </p:cxnSp>
        <p:cxnSp>
          <p:nvCxnSpPr>
            <p:cNvPr id="19" name="Straight Arrow Connector 18">
              <a:extLst>
                <a:ext uri="{FF2B5EF4-FFF2-40B4-BE49-F238E27FC236}">
                  <a16:creationId xmlns:a16="http://schemas.microsoft.com/office/drawing/2014/main" id="{132BCD74-4985-0B26-A82A-382AA4489ACF}"/>
                </a:ext>
              </a:extLst>
            </p:cNvPr>
            <p:cNvCxnSpPr/>
            <p:nvPr/>
          </p:nvCxnSpPr>
          <p:spPr>
            <a:xfrm flipV="1">
              <a:off x="16611" y="23317"/>
              <a:ext cx="8687" cy="5562"/>
            </a:xfrm>
            <a:prstGeom prst="straightConnector1">
              <a:avLst/>
            </a:prstGeom>
            <a:ln w="6350" cap="flat" cmpd="sng">
              <a:solidFill>
                <a:srgbClr val="000000"/>
              </a:solidFill>
              <a:prstDash val="solid"/>
              <a:miter/>
              <a:headEnd type="none" w="med" len="med"/>
              <a:tailEnd type="triangle" w="med" len="med"/>
            </a:ln>
          </p:spPr>
        </p:cxnSp>
        <p:cxnSp>
          <p:nvCxnSpPr>
            <p:cNvPr id="20" name="Straight Arrow Connector 19">
              <a:extLst>
                <a:ext uri="{FF2B5EF4-FFF2-40B4-BE49-F238E27FC236}">
                  <a16:creationId xmlns:a16="http://schemas.microsoft.com/office/drawing/2014/main" id="{53D6368B-C0ED-465F-56FE-86CAF0DBE548}"/>
                </a:ext>
              </a:extLst>
            </p:cNvPr>
            <p:cNvCxnSpPr/>
            <p:nvPr/>
          </p:nvCxnSpPr>
          <p:spPr>
            <a:xfrm flipV="1">
              <a:off x="16840" y="26974"/>
              <a:ext cx="10592" cy="11126"/>
            </a:xfrm>
            <a:prstGeom prst="straightConnector1">
              <a:avLst/>
            </a:prstGeom>
            <a:ln w="6350" cap="flat" cmpd="sng">
              <a:solidFill>
                <a:srgbClr val="000000"/>
              </a:solidFill>
              <a:prstDash val="solid"/>
              <a:miter/>
              <a:headEnd type="none" w="med" len="med"/>
              <a:tailEnd type="triangle" w="med" len="med"/>
            </a:ln>
          </p:spPr>
        </p:cxnSp>
        <p:cxnSp>
          <p:nvCxnSpPr>
            <p:cNvPr id="21" name="Straight Arrow Connector 20">
              <a:extLst>
                <a:ext uri="{FF2B5EF4-FFF2-40B4-BE49-F238E27FC236}">
                  <a16:creationId xmlns:a16="http://schemas.microsoft.com/office/drawing/2014/main" id="{7E72C1FD-22FE-EA27-8D40-B18A329348B3}"/>
                </a:ext>
              </a:extLst>
            </p:cNvPr>
            <p:cNvCxnSpPr/>
            <p:nvPr/>
          </p:nvCxnSpPr>
          <p:spPr>
            <a:xfrm>
              <a:off x="37947" y="27051"/>
              <a:ext cx="8382" cy="3429"/>
            </a:xfrm>
            <a:prstGeom prst="straightConnector1">
              <a:avLst/>
            </a:prstGeom>
            <a:ln w="6350" cap="flat" cmpd="sng">
              <a:solidFill>
                <a:srgbClr val="000000"/>
              </a:solidFill>
              <a:prstDash val="solid"/>
              <a:miter/>
              <a:headEnd type="none" w="med" len="med"/>
              <a:tailEnd type="triangle" w="med" len="med"/>
            </a:ln>
          </p:spPr>
        </p:cxnSp>
        <p:cxnSp>
          <p:nvCxnSpPr>
            <p:cNvPr id="22" name="Straight Arrow Connector 21">
              <a:extLst>
                <a:ext uri="{FF2B5EF4-FFF2-40B4-BE49-F238E27FC236}">
                  <a16:creationId xmlns:a16="http://schemas.microsoft.com/office/drawing/2014/main" id="{7AE415E0-FE92-1938-7EFD-7B6367B1AAB8}"/>
                </a:ext>
              </a:extLst>
            </p:cNvPr>
            <p:cNvCxnSpPr/>
            <p:nvPr/>
          </p:nvCxnSpPr>
          <p:spPr>
            <a:xfrm flipV="1">
              <a:off x="39624" y="20764"/>
              <a:ext cx="6400" cy="457"/>
            </a:xfrm>
            <a:prstGeom prst="straightConnector1">
              <a:avLst/>
            </a:prstGeom>
            <a:ln w="6350" cap="flat" cmpd="sng">
              <a:solidFill>
                <a:srgbClr val="000000"/>
              </a:solidFill>
              <a:prstDash val="solid"/>
              <a:miter/>
              <a:headEnd type="none" w="med" len="med"/>
              <a:tailEnd type="triangle" w="med" len="med"/>
            </a:ln>
          </p:spPr>
        </p:cxnSp>
        <p:cxnSp>
          <p:nvCxnSpPr>
            <p:cNvPr id="23" name="Straight Arrow Connector 22">
              <a:extLst>
                <a:ext uri="{FF2B5EF4-FFF2-40B4-BE49-F238E27FC236}">
                  <a16:creationId xmlns:a16="http://schemas.microsoft.com/office/drawing/2014/main" id="{995AD366-7C48-8D7C-0E5C-01853A49C9F4}"/>
                </a:ext>
              </a:extLst>
            </p:cNvPr>
            <p:cNvCxnSpPr/>
            <p:nvPr/>
          </p:nvCxnSpPr>
          <p:spPr>
            <a:xfrm flipV="1">
              <a:off x="34137" y="3276"/>
              <a:ext cx="10744" cy="11887"/>
            </a:xfrm>
            <a:prstGeom prst="straightConnector1">
              <a:avLst/>
            </a:prstGeom>
            <a:ln w="6350" cap="flat" cmpd="sng">
              <a:solidFill>
                <a:srgbClr val="000000"/>
              </a:solidFill>
              <a:prstDash val="solid"/>
              <a:miter/>
              <a:headEnd type="none" w="med" len="med"/>
              <a:tailEnd type="triangle" w="med" len="med"/>
            </a:ln>
          </p:spPr>
        </p:cxnSp>
        <p:cxnSp>
          <p:nvCxnSpPr>
            <p:cNvPr id="24" name="Straight Arrow Connector 23">
              <a:extLst>
                <a:ext uri="{FF2B5EF4-FFF2-40B4-BE49-F238E27FC236}">
                  <a16:creationId xmlns:a16="http://schemas.microsoft.com/office/drawing/2014/main" id="{C8DF2814-3AA5-4C02-8054-853B5F149DC3}"/>
                </a:ext>
              </a:extLst>
            </p:cNvPr>
            <p:cNvCxnSpPr/>
            <p:nvPr/>
          </p:nvCxnSpPr>
          <p:spPr>
            <a:xfrm>
              <a:off x="35204" y="28575"/>
              <a:ext cx="11735" cy="10363"/>
            </a:xfrm>
            <a:prstGeom prst="straightConnector1">
              <a:avLst/>
            </a:prstGeom>
            <a:ln w="6350" cap="flat" cmpd="sng">
              <a:solidFill>
                <a:srgbClr val="000000"/>
              </a:solidFill>
              <a:prstDash val="solid"/>
              <a:miter/>
              <a:headEnd type="none" w="med" len="med"/>
              <a:tailEnd type="triangle" w="med" len="med"/>
            </a:ln>
          </p:spPr>
        </p:cxnSp>
      </p:grpSp>
    </p:spTree>
    <p:extLst>
      <p:ext uri="{BB962C8B-B14F-4D97-AF65-F5344CB8AC3E}">
        <p14:creationId xmlns:p14="http://schemas.microsoft.com/office/powerpoint/2010/main" val="21462799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66C62-5265-C8B2-8A2E-3AE5E23E7BD8}"/>
              </a:ext>
            </a:extLst>
          </p:cNvPr>
          <p:cNvSpPr txBox="1"/>
          <p:nvPr/>
        </p:nvSpPr>
        <p:spPr>
          <a:xfrm>
            <a:off x="7199796" y="705199"/>
            <a:ext cx="7315200" cy="523220"/>
          </a:xfrm>
          <a:prstGeom prst="rect">
            <a:avLst/>
          </a:prstGeom>
          <a:noFill/>
        </p:spPr>
        <p:txBody>
          <a:bodyPr wrap="square" rtlCol="0">
            <a:spAutoFit/>
          </a:bodyPr>
          <a:lstStyle/>
          <a:p>
            <a:r>
              <a:rPr lang="en-IN" sz="2800" u="sng" dirty="0">
                <a:latin typeface="Arial" panose="020B0604020202020204" pitchFamily="34" charset="0"/>
                <a:cs typeface="Arial" panose="020B0604020202020204" pitchFamily="34" charset="0"/>
              </a:rPr>
              <a:t>SECOND LEVEL</a:t>
            </a:r>
          </a:p>
        </p:txBody>
      </p:sp>
      <p:grpSp>
        <p:nvGrpSpPr>
          <p:cNvPr id="3" name="Group 2">
            <a:extLst>
              <a:ext uri="{FF2B5EF4-FFF2-40B4-BE49-F238E27FC236}">
                <a16:creationId xmlns:a16="http://schemas.microsoft.com/office/drawing/2014/main" id="{FC204497-BB2C-2632-6ACC-44F07FD8FB6D}"/>
              </a:ext>
            </a:extLst>
          </p:cNvPr>
          <p:cNvGrpSpPr/>
          <p:nvPr/>
        </p:nvGrpSpPr>
        <p:grpSpPr>
          <a:xfrm>
            <a:off x="4511482" y="1899037"/>
            <a:ext cx="9734605" cy="6993172"/>
            <a:chOff x="-381" y="1499"/>
            <a:chExt cx="68884" cy="53365"/>
          </a:xfrm>
        </p:grpSpPr>
        <p:sp>
          <p:nvSpPr>
            <p:cNvPr id="4" name="Flowchart: Process 3">
              <a:extLst>
                <a:ext uri="{FF2B5EF4-FFF2-40B4-BE49-F238E27FC236}">
                  <a16:creationId xmlns:a16="http://schemas.microsoft.com/office/drawing/2014/main" id="{F8EF1C19-D776-B71F-BBF1-92F32CA9A9AE}"/>
                </a:ext>
              </a:extLst>
            </p:cNvPr>
            <p:cNvSpPr/>
            <p:nvPr/>
          </p:nvSpPr>
          <p:spPr>
            <a:xfrm>
              <a:off x="32842" y="49606"/>
              <a:ext cx="16459" cy="5258"/>
            </a:xfrm>
            <a:prstGeom prst="flowChartProcess">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Manage User Permission</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5" name="Flowchart: Process 4">
              <a:extLst>
                <a:ext uri="{FF2B5EF4-FFF2-40B4-BE49-F238E27FC236}">
                  <a16:creationId xmlns:a16="http://schemas.microsoft.com/office/drawing/2014/main" id="{743A0903-98F5-3C8B-E82D-9F045AEAC01F}"/>
                </a:ext>
              </a:extLst>
            </p:cNvPr>
            <p:cNvSpPr/>
            <p:nvPr/>
          </p:nvSpPr>
          <p:spPr>
            <a:xfrm>
              <a:off x="51282" y="49377"/>
              <a:ext cx="16459" cy="5258"/>
            </a:xfrm>
            <a:prstGeom prst="flowChartProcess">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Manage Report</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6" name="Flowchart: Process 5">
              <a:extLst>
                <a:ext uri="{FF2B5EF4-FFF2-40B4-BE49-F238E27FC236}">
                  <a16:creationId xmlns:a16="http://schemas.microsoft.com/office/drawing/2014/main" id="{131762F6-978D-C23C-4613-343D3161EA35}"/>
                </a:ext>
              </a:extLst>
            </p:cNvPr>
            <p:cNvSpPr/>
            <p:nvPr/>
          </p:nvSpPr>
          <p:spPr>
            <a:xfrm>
              <a:off x="51816" y="15773"/>
              <a:ext cx="16459" cy="5258"/>
            </a:xfrm>
            <a:prstGeom prst="flowChartProcess">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Manage symptoms Details</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100">
                  <a:effectLst/>
                  <a:latin typeface="Calibri" panose="020F0502020204030204" pitchFamily="34" charset="0"/>
                  <a:ea typeface="Calibri" panose="020F0502020204030204" pitchFamily="34" charset="0"/>
                  <a:cs typeface="Mangal" panose="02040503050203030202" pitchFamily="18" charset="0"/>
                </a:rPr>
                <a:t> </a:t>
              </a:r>
            </a:p>
          </p:txBody>
        </p:sp>
        <p:sp>
          <p:nvSpPr>
            <p:cNvPr id="7" name="Flowchart: Process 6">
              <a:extLst>
                <a:ext uri="{FF2B5EF4-FFF2-40B4-BE49-F238E27FC236}">
                  <a16:creationId xmlns:a16="http://schemas.microsoft.com/office/drawing/2014/main" id="{503D8464-9954-7B04-6A72-5B045CC30ACB}"/>
                </a:ext>
              </a:extLst>
            </p:cNvPr>
            <p:cNvSpPr/>
            <p:nvPr/>
          </p:nvSpPr>
          <p:spPr>
            <a:xfrm>
              <a:off x="52044" y="5181"/>
              <a:ext cx="16459" cy="5258"/>
            </a:xfrm>
            <a:prstGeom prst="flowChartProcess">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Manage user Details</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8" name="Flowchart: Process 7">
              <a:extLst>
                <a:ext uri="{FF2B5EF4-FFF2-40B4-BE49-F238E27FC236}">
                  <a16:creationId xmlns:a16="http://schemas.microsoft.com/office/drawing/2014/main" id="{FB44C9A1-3F19-6966-6077-4AA2DFD80EE1}"/>
                </a:ext>
              </a:extLst>
            </p:cNvPr>
            <p:cNvSpPr/>
            <p:nvPr/>
          </p:nvSpPr>
          <p:spPr>
            <a:xfrm>
              <a:off x="-381" y="3745"/>
              <a:ext cx="13639" cy="4267"/>
            </a:xfrm>
            <a:prstGeom prst="flowChartProcess">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Admin</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9" name="Flowchart: Process 8">
              <a:extLst>
                <a:ext uri="{FF2B5EF4-FFF2-40B4-BE49-F238E27FC236}">
                  <a16:creationId xmlns:a16="http://schemas.microsoft.com/office/drawing/2014/main" id="{095CCA24-AD6E-EC03-C68A-2A6340110325}"/>
                </a:ext>
              </a:extLst>
            </p:cNvPr>
            <p:cNvSpPr/>
            <p:nvPr/>
          </p:nvSpPr>
          <p:spPr>
            <a:xfrm>
              <a:off x="51968" y="41013"/>
              <a:ext cx="16459" cy="5257"/>
            </a:xfrm>
            <a:prstGeom prst="flowChartProcess">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Manage feedback Details</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100">
                  <a:effectLst/>
                  <a:latin typeface="Calibri" panose="020F0502020204030204" pitchFamily="34" charset="0"/>
                  <a:ea typeface="Calibri" panose="020F0502020204030204" pitchFamily="34" charset="0"/>
                  <a:cs typeface="Mangal" panose="02040503050203030202" pitchFamily="18" charset="0"/>
                </a:rPr>
                <a:t> </a:t>
              </a:r>
            </a:p>
          </p:txBody>
        </p:sp>
        <p:sp>
          <p:nvSpPr>
            <p:cNvPr id="10" name="Flowchart: Process 9">
              <a:extLst>
                <a:ext uri="{FF2B5EF4-FFF2-40B4-BE49-F238E27FC236}">
                  <a16:creationId xmlns:a16="http://schemas.microsoft.com/office/drawing/2014/main" id="{463861CB-3A63-E6C2-EAD4-165E5D5723EF}"/>
                </a:ext>
              </a:extLst>
            </p:cNvPr>
            <p:cNvSpPr/>
            <p:nvPr/>
          </p:nvSpPr>
          <p:spPr>
            <a:xfrm>
              <a:off x="76" y="49530"/>
              <a:ext cx="15087" cy="5257"/>
            </a:xfrm>
            <a:prstGeom prst="flowChartProcess">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Manage System Admin</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11" name="Flowchart: Process 10">
              <a:extLst>
                <a:ext uri="{FF2B5EF4-FFF2-40B4-BE49-F238E27FC236}">
                  <a16:creationId xmlns:a16="http://schemas.microsoft.com/office/drawing/2014/main" id="{48CB80D6-B7ED-86CF-2839-1A77ED78168D}"/>
                </a:ext>
              </a:extLst>
            </p:cNvPr>
            <p:cNvSpPr/>
            <p:nvPr/>
          </p:nvSpPr>
          <p:spPr>
            <a:xfrm>
              <a:off x="16611" y="49530"/>
              <a:ext cx="14478" cy="5257"/>
            </a:xfrm>
            <a:prstGeom prst="flowChartProcess">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Manage Roles of User</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12" name="Flowchart: Process 11">
              <a:extLst>
                <a:ext uri="{FF2B5EF4-FFF2-40B4-BE49-F238E27FC236}">
                  <a16:creationId xmlns:a16="http://schemas.microsoft.com/office/drawing/2014/main" id="{12035C0D-7754-6834-61F4-E7AECC85D474}"/>
                </a:ext>
              </a:extLst>
            </p:cNvPr>
            <p:cNvSpPr/>
            <p:nvPr/>
          </p:nvSpPr>
          <p:spPr>
            <a:xfrm>
              <a:off x="52044" y="25097"/>
              <a:ext cx="16459" cy="5258"/>
            </a:xfrm>
            <a:prstGeom prst="flowChartProcess">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Manage disease prediction Details</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100">
                  <a:effectLst/>
                  <a:latin typeface="Calibri" panose="020F0502020204030204" pitchFamily="34" charset="0"/>
                  <a:ea typeface="Calibri" panose="020F0502020204030204" pitchFamily="34" charset="0"/>
                  <a:cs typeface="Mangal" panose="02040503050203030202" pitchFamily="18" charset="0"/>
                </a:rPr>
                <a:t> </a:t>
              </a:r>
            </a:p>
          </p:txBody>
        </p:sp>
        <p:cxnSp>
          <p:nvCxnSpPr>
            <p:cNvPr id="13" name="Straight Arrow Connector 12">
              <a:extLst>
                <a:ext uri="{FF2B5EF4-FFF2-40B4-BE49-F238E27FC236}">
                  <a16:creationId xmlns:a16="http://schemas.microsoft.com/office/drawing/2014/main" id="{011D6E89-066A-D091-7667-768EB47AA7AD}"/>
                </a:ext>
              </a:extLst>
            </p:cNvPr>
            <p:cNvCxnSpPr/>
            <p:nvPr/>
          </p:nvCxnSpPr>
          <p:spPr>
            <a:xfrm>
              <a:off x="43815" y="29641"/>
              <a:ext cx="8229" cy="11282"/>
            </a:xfrm>
            <a:prstGeom prst="straightConnector1">
              <a:avLst/>
            </a:prstGeom>
            <a:ln w="12700" cap="flat" cmpd="sng">
              <a:solidFill>
                <a:srgbClr val="000000"/>
              </a:solidFill>
              <a:prstDash val="solid"/>
              <a:miter/>
              <a:headEnd type="none" w="med" len="med"/>
              <a:tailEnd type="triangle" w="med" len="med"/>
            </a:ln>
          </p:spPr>
        </p:cxnSp>
        <p:cxnSp>
          <p:nvCxnSpPr>
            <p:cNvPr id="14" name="Straight Arrow Connector 13">
              <a:extLst>
                <a:ext uri="{FF2B5EF4-FFF2-40B4-BE49-F238E27FC236}">
                  <a16:creationId xmlns:a16="http://schemas.microsoft.com/office/drawing/2014/main" id="{71291E5F-2E79-BEBA-F864-536C3920120E}"/>
                </a:ext>
              </a:extLst>
            </p:cNvPr>
            <p:cNvCxnSpPr>
              <a:endCxn id="26" idx="3"/>
            </p:cNvCxnSpPr>
            <p:nvPr/>
          </p:nvCxnSpPr>
          <p:spPr>
            <a:xfrm flipV="1">
              <a:off x="27127" y="11298"/>
              <a:ext cx="7744" cy="8895"/>
            </a:xfrm>
            <a:prstGeom prst="straightConnector1">
              <a:avLst/>
            </a:prstGeom>
            <a:ln w="12700" cap="flat" cmpd="sng">
              <a:solidFill>
                <a:srgbClr val="000000"/>
              </a:solidFill>
              <a:prstDash val="solid"/>
              <a:miter/>
              <a:headEnd type="none" w="med" len="med"/>
              <a:tailEnd type="triangle" w="med" len="med"/>
            </a:ln>
          </p:spPr>
        </p:cxnSp>
        <p:cxnSp>
          <p:nvCxnSpPr>
            <p:cNvPr id="15" name="Straight Arrow Connector 14">
              <a:extLst>
                <a:ext uri="{FF2B5EF4-FFF2-40B4-BE49-F238E27FC236}">
                  <a16:creationId xmlns:a16="http://schemas.microsoft.com/office/drawing/2014/main" id="{AE0AB0AB-1CB3-79C6-503D-B9DF1C89B221}"/>
                </a:ext>
              </a:extLst>
            </p:cNvPr>
            <p:cNvCxnSpPr/>
            <p:nvPr/>
          </p:nvCxnSpPr>
          <p:spPr>
            <a:xfrm flipV="1">
              <a:off x="43510" y="8077"/>
              <a:ext cx="8534" cy="11430"/>
            </a:xfrm>
            <a:prstGeom prst="straightConnector1">
              <a:avLst/>
            </a:prstGeom>
            <a:ln w="12700" cap="flat" cmpd="sng">
              <a:solidFill>
                <a:srgbClr val="000000"/>
              </a:solidFill>
              <a:prstDash val="solid"/>
              <a:miter/>
              <a:headEnd type="none" w="med" len="med"/>
              <a:tailEnd type="triangle" w="med" len="med"/>
            </a:ln>
          </p:spPr>
        </p:cxnSp>
        <p:cxnSp>
          <p:nvCxnSpPr>
            <p:cNvPr id="16" name="Straight Arrow Connector 15">
              <a:extLst>
                <a:ext uri="{FF2B5EF4-FFF2-40B4-BE49-F238E27FC236}">
                  <a16:creationId xmlns:a16="http://schemas.microsoft.com/office/drawing/2014/main" id="{67DB8D83-23DC-660D-1756-540EBF1622E2}"/>
                </a:ext>
              </a:extLst>
            </p:cNvPr>
            <p:cNvCxnSpPr/>
            <p:nvPr/>
          </p:nvCxnSpPr>
          <p:spPr>
            <a:xfrm>
              <a:off x="42214" y="30480"/>
              <a:ext cx="10059" cy="18897"/>
            </a:xfrm>
            <a:prstGeom prst="straightConnector1">
              <a:avLst/>
            </a:prstGeom>
            <a:ln w="12700" cap="flat" cmpd="sng">
              <a:solidFill>
                <a:srgbClr val="000000"/>
              </a:solidFill>
              <a:prstDash val="solid"/>
              <a:miter/>
              <a:headEnd type="none" w="med" len="med"/>
              <a:tailEnd type="triangle" w="med" len="med"/>
            </a:ln>
          </p:spPr>
        </p:cxnSp>
        <p:cxnSp>
          <p:nvCxnSpPr>
            <p:cNvPr id="17" name="Straight Arrow Connector 16">
              <a:extLst>
                <a:ext uri="{FF2B5EF4-FFF2-40B4-BE49-F238E27FC236}">
                  <a16:creationId xmlns:a16="http://schemas.microsoft.com/office/drawing/2014/main" id="{0D7E4A24-3F42-43E7-EF8C-AFF46987EA59}"/>
                </a:ext>
              </a:extLst>
            </p:cNvPr>
            <p:cNvCxnSpPr/>
            <p:nvPr/>
          </p:nvCxnSpPr>
          <p:spPr>
            <a:xfrm flipH="1">
              <a:off x="11658" y="28956"/>
              <a:ext cx="22632" cy="20497"/>
            </a:xfrm>
            <a:prstGeom prst="straightConnector1">
              <a:avLst/>
            </a:prstGeom>
            <a:ln w="12700" cap="flat" cmpd="sng">
              <a:solidFill>
                <a:srgbClr val="000000"/>
              </a:solidFill>
              <a:prstDash val="solid"/>
              <a:miter/>
              <a:headEnd type="none" w="med" len="med"/>
              <a:tailEnd type="triangle" w="med" len="med"/>
            </a:ln>
          </p:spPr>
        </p:cxnSp>
        <p:cxnSp>
          <p:nvCxnSpPr>
            <p:cNvPr id="18" name="Straight Arrow Connector 17">
              <a:extLst>
                <a:ext uri="{FF2B5EF4-FFF2-40B4-BE49-F238E27FC236}">
                  <a16:creationId xmlns:a16="http://schemas.microsoft.com/office/drawing/2014/main" id="{E55D4DBB-1EA7-17AB-276E-FCD9FC43436E}"/>
                </a:ext>
              </a:extLst>
            </p:cNvPr>
            <p:cNvCxnSpPr/>
            <p:nvPr/>
          </p:nvCxnSpPr>
          <p:spPr>
            <a:xfrm flipH="1">
              <a:off x="26898" y="30784"/>
              <a:ext cx="10135" cy="18746"/>
            </a:xfrm>
            <a:prstGeom prst="straightConnector1">
              <a:avLst/>
            </a:prstGeom>
            <a:ln w="12700" cap="flat" cmpd="sng">
              <a:solidFill>
                <a:srgbClr val="000000"/>
              </a:solidFill>
              <a:prstDash val="solid"/>
              <a:miter/>
              <a:headEnd type="none" w="med" len="med"/>
              <a:tailEnd type="triangle" w="med" len="med"/>
            </a:ln>
          </p:spPr>
        </p:cxnSp>
        <p:cxnSp>
          <p:nvCxnSpPr>
            <p:cNvPr id="19" name="Straight Arrow Connector 18">
              <a:extLst>
                <a:ext uri="{FF2B5EF4-FFF2-40B4-BE49-F238E27FC236}">
                  <a16:creationId xmlns:a16="http://schemas.microsoft.com/office/drawing/2014/main" id="{EAB9ABF6-CC3F-3B9C-DC90-22B9AF64FB6D}"/>
                </a:ext>
              </a:extLst>
            </p:cNvPr>
            <p:cNvCxnSpPr/>
            <p:nvPr/>
          </p:nvCxnSpPr>
          <p:spPr>
            <a:xfrm>
              <a:off x="45948" y="26441"/>
              <a:ext cx="5944" cy="2667"/>
            </a:xfrm>
            <a:prstGeom prst="straightConnector1">
              <a:avLst/>
            </a:prstGeom>
            <a:ln w="12700" cap="flat" cmpd="sng">
              <a:solidFill>
                <a:srgbClr val="000000"/>
              </a:solidFill>
              <a:prstDash val="solid"/>
              <a:miter/>
              <a:headEnd type="none" w="med" len="med"/>
              <a:tailEnd type="triangle" w="med" len="med"/>
            </a:ln>
          </p:spPr>
        </p:cxnSp>
        <p:cxnSp>
          <p:nvCxnSpPr>
            <p:cNvPr id="20" name="Straight Arrow Connector 19">
              <a:extLst>
                <a:ext uri="{FF2B5EF4-FFF2-40B4-BE49-F238E27FC236}">
                  <a16:creationId xmlns:a16="http://schemas.microsoft.com/office/drawing/2014/main" id="{47B1760F-B1BF-2FEE-42AF-C02D02A49B11}"/>
                </a:ext>
              </a:extLst>
            </p:cNvPr>
            <p:cNvCxnSpPr/>
            <p:nvPr/>
          </p:nvCxnSpPr>
          <p:spPr>
            <a:xfrm flipV="1">
              <a:off x="45872" y="18135"/>
              <a:ext cx="6020" cy="4534"/>
            </a:xfrm>
            <a:prstGeom prst="straightConnector1">
              <a:avLst/>
            </a:prstGeom>
            <a:ln w="12700" cap="flat" cmpd="sng">
              <a:solidFill>
                <a:srgbClr val="000000"/>
              </a:solidFill>
              <a:prstDash val="solid"/>
              <a:miter/>
              <a:headEnd type="none" w="med" len="med"/>
              <a:tailEnd type="triangle" w="med" len="med"/>
            </a:ln>
          </p:spPr>
        </p:cxnSp>
        <p:cxnSp>
          <p:nvCxnSpPr>
            <p:cNvPr id="21" name="Straight Arrow Connector 20">
              <a:extLst>
                <a:ext uri="{FF2B5EF4-FFF2-40B4-BE49-F238E27FC236}">
                  <a16:creationId xmlns:a16="http://schemas.microsoft.com/office/drawing/2014/main" id="{3BE6B2C3-6E7A-7089-1AFA-3D450981DDBC}"/>
                </a:ext>
              </a:extLst>
            </p:cNvPr>
            <p:cNvCxnSpPr/>
            <p:nvPr/>
          </p:nvCxnSpPr>
          <p:spPr>
            <a:xfrm>
              <a:off x="39852" y="31165"/>
              <a:ext cx="915" cy="18288"/>
            </a:xfrm>
            <a:prstGeom prst="straightConnector1">
              <a:avLst/>
            </a:prstGeom>
            <a:ln w="12700" cap="flat" cmpd="sng">
              <a:solidFill>
                <a:srgbClr val="000000"/>
              </a:solidFill>
              <a:prstDash val="solid"/>
              <a:miter/>
              <a:headEnd type="none" w="med" len="med"/>
              <a:tailEnd type="triangle" w="med" len="med"/>
            </a:ln>
          </p:spPr>
        </p:cxnSp>
        <p:sp>
          <p:nvSpPr>
            <p:cNvPr id="22" name="Flowchart: Connector 21">
              <a:extLst>
                <a:ext uri="{FF2B5EF4-FFF2-40B4-BE49-F238E27FC236}">
                  <a16:creationId xmlns:a16="http://schemas.microsoft.com/office/drawing/2014/main" id="{3A3551D4-1248-579E-617E-15C1BEDD368E}"/>
                </a:ext>
              </a:extLst>
            </p:cNvPr>
            <p:cNvSpPr/>
            <p:nvPr/>
          </p:nvSpPr>
          <p:spPr>
            <a:xfrm>
              <a:off x="16383" y="18821"/>
              <a:ext cx="13335" cy="12954"/>
            </a:xfrm>
            <a:prstGeom prst="flowChartConnector">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Check Credentials</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23" name="Flowchart: Connector 22">
              <a:extLst>
                <a:ext uri="{FF2B5EF4-FFF2-40B4-BE49-F238E27FC236}">
                  <a16:creationId xmlns:a16="http://schemas.microsoft.com/office/drawing/2014/main" id="{4AA3B5F4-2489-A00B-1187-C8DC9AB487F2}"/>
                </a:ext>
              </a:extLst>
            </p:cNvPr>
            <p:cNvSpPr/>
            <p:nvPr/>
          </p:nvSpPr>
          <p:spPr>
            <a:xfrm>
              <a:off x="17145" y="1499"/>
              <a:ext cx="13335" cy="11167"/>
            </a:xfrm>
            <a:prstGeom prst="flowChartConnector">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Login to system</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24" name="Flowchart: Connector 23">
              <a:extLst>
                <a:ext uri="{FF2B5EF4-FFF2-40B4-BE49-F238E27FC236}">
                  <a16:creationId xmlns:a16="http://schemas.microsoft.com/office/drawing/2014/main" id="{5D1ABFE3-5994-30FB-D42E-0DF4DE1BAD0F}"/>
                </a:ext>
              </a:extLst>
            </p:cNvPr>
            <p:cNvSpPr/>
            <p:nvPr/>
          </p:nvSpPr>
          <p:spPr>
            <a:xfrm>
              <a:off x="0" y="14325"/>
              <a:ext cx="13335" cy="12954"/>
            </a:xfrm>
            <a:prstGeom prst="flowChartConnector">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Forgot Password</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25" name="Flowchart: Connector 24">
              <a:extLst>
                <a:ext uri="{FF2B5EF4-FFF2-40B4-BE49-F238E27FC236}">
                  <a16:creationId xmlns:a16="http://schemas.microsoft.com/office/drawing/2014/main" id="{141E8374-CF1C-2898-F72C-52BD9C153AF3}"/>
                </a:ext>
              </a:extLst>
            </p:cNvPr>
            <p:cNvSpPr/>
            <p:nvPr/>
          </p:nvSpPr>
          <p:spPr>
            <a:xfrm>
              <a:off x="76" y="30708"/>
              <a:ext cx="13335" cy="12954"/>
            </a:xfrm>
            <a:prstGeom prst="flowChartConnector">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Send Email to User</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26" name="Flowchart: Connector 25">
              <a:extLst>
                <a:ext uri="{FF2B5EF4-FFF2-40B4-BE49-F238E27FC236}">
                  <a16:creationId xmlns:a16="http://schemas.microsoft.com/office/drawing/2014/main" id="{A17AB54B-B9FC-55EE-7C40-149D7A1AF136}"/>
                </a:ext>
              </a:extLst>
            </p:cNvPr>
            <p:cNvSpPr/>
            <p:nvPr/>
          </p:nvSpPr>
          <p:spPr>
            <a:xfrm>
              <a:off x="32918" y="1648"/>
              <a:ext cx="13335" cy="11306"/>
            </a:xfrm>
            <a:prstGeom prst="flowChartConnector">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Check Roles of Access</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27" name="Flowchart: Connector 26">
              <a:extLst>
                <a:ext uri="{FF2B5EF4-FFF2-40B4-BE49-F238E27FC236}">
                  <a16:creationId xmlns:a16="http://schemas.microsoft.com/office/drawing/2014/main" id="{AB63B442-B585-CE35-F579-AD843AE01FB0}"/>
                </a:ext>
              </a:extLst>
            </p:cNvPr>
            <p:cNvSpPr/>
            <p:nvPr/>
          </p:nvSpPr>
          <p:spPr>
            <a:xfrm>
              <a:off x="32842" y="18288"/>
              <a:ext cx="13335" cy="12954"/>
            </a:xfrm>
            <a:prstGeom prst="flowChartConnector">
              <a:avLst/>
            </a:prstGeom>
            <a:solidFill>
              <a:srgbClr val="FFFFFF"/>
            </a:solidFill>
            <a:ln w="12700" cap="flat" cmpd="sng">
              <a:solidFill>
                <a:srgbClr val="000000"/>
              </a:solidFill>
              <a:prstDash val="solid"/>
              <a:miter/>
              <a:headEnd type="none" w="med" len="med"/>
              <a:tailEnd type="none" w="med" len="med"/>
            </a:ln>
          </p:spPr>
          <p:txBody>
            <a:bodyPr vert="horz" wrap="square" anchor="ctr" anchorCtr="0" upright="1"/>
            <a:lstStyle/>
            <a:p>
              <a:pPr algn="ctr">
                <a:lnSpc>
                  <a:spcPct val="107000"/>
                </a:lnSpc>
                <a:spcAft>
                  <a:spcPts val="800"/>
                </a:spcAft>
              </a:pPr>
              <a:r>
                <a:rPr lang="en-IN" sz="1400">
                  <a:effectLst/>
                  <a:latin typeface="Calibri" panose="020F0502020204030204" pitchFamily="34" charset="0"/>
                  <a:ea typeface="Times New Roman" panose="02020603050405020304" pitchFamily="18" charset="0"/>
                  <a:cs typeface="Calibri" panose="020F0502020204030204" pitchFamily="34" charset="0"/>
                </a:rPr>
                <a:t>Manage Modules</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cxnSp>
          <p:nvCxnSpPr>
            <p:cNvPr id="28" name="Straight Arrow Connector 27">
              <a:extLst>
                <a:ext uri="{FF2B5EF4-FFF2-40B4-BE49-F238E27FC236}">
                  <a16:creationId xmlns:a16="http://schemas.microsoft.com/office/drawing/2014/main" id="{018715A1-6524-7FE3-2F70-63959B014A43}"/>
                </a:ext>
              </a:extLst>
            </p:cNvPr>
            <p:cNvCxnSpPr>
              <a:stCxn id="8" idx="2"/>
            </p:cNvCxnSpPr>
            <p:nvPr/>
          </p:nvCxnSpPr>
          <p:spPr>
            <a:xfrm>
              <a:off x="6439" y="8013"/>
              <a:ext cx="6" cy="5952"/>
            </a:xfrm>
            <a:prstGeom prst="straightConnector1">
              <a:avLst/>
            </a:prstGeom>
            <a:ln w="12700" cap="flat" cmpd="sng">
              <a:solidFill>
                <a:srgbClr val="000000"/>
              </a:solidFill>
              <a:prstDash val="solid"/>
              <a:miter/>
              <a:headEnd type="none" w="med" len="med"/>
              <a:tailEnd type="triangle" w="med" len="med"/>
            </a:ln>
          </p:spPr>
        </p:cxnSp>
        <p:cxnSp>
          <p:nvCxnSpPr>
            <p:cNvPr id="29" name="Straight Arrow Connector 28">
              <a:extLst>
                <a:ext uri="{FF2B5EF4-FFF2-40B4-BE49-F238E27FC236}">
                  <a16:creationId xmlns:a16="http://schemas.microsoft.com/office/drawing/2014/main" id="{0111756C-CB8F-FEBF-E961-62B749253B22}"/>
                </a:ext>
              </a:extLst>
            </p:cNvPr>
            <p:cNvCxnSpPr/>
            <p:nvPr/>
          </p:nvCxnSpPr>
          <p:spPr>
            <a:xfrm flipH="1">
              <a:off x="6293" y="27201"/>
              <a:ext cx="32" cy="3329"/>
            </a:xfrm>
            <a:prstGeom prst="straightConnector1">
              <a:avLst/>
            </a:prstGeom>
            <a:ln w="12700" cap="flat" cmpd="sng">
              <a:solidFill>
                <a:srgbClr val="000000"/>
              </a:solidFill>
              <a:prstDash val="solid"/>
              <a:miter/>
              <a:headEnd type="none" w="med" len="med"/>
              <a:tailEnd type="triangle" w="med" len="med"/>
            </a:ln>
          </p:spPr>
        </p:cxnSp>
      </p:grpSp>
    </p:spTree>
    <p:extLst>
      <p:ext uri="{BB962C8B-B14F-4D97-AF65-F5344CB8AC3E}">
        <p14:creationId xmlns:p14="http://schemas.microsoft.com/office/powerpoint/2010/main" val="18945103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79B4D-F4D0-4836-A1E1-866740BECFC1}"/>
              </a:ext>
            </a:extLst>
          </p:cNvPr>
          <p:cNvSpPr txBox="1"/>
          <p:nvPr/>
        </p:nvSpPr>
        <p:spPr>
          <a:xfrm>
            <a:off x="3207026" y="2981987"/>
            <a:ext cx="9841948" cy="646331"/>
          </a:xfrm>
          <a:prstGeom prst="rect">
            <a:avLst/>
          </a:prstGeom>
          <a:noFill/>
        </p:spPr>
        <p:txBody>
          <a:bodyPr wrap="square" rtlCol="0">
            <a:spAutoFit/>
          </a:bodyPr>
          <a:lstStyle/>
          <a:p>
            <a:r>
              <a:rPr lang="en-US" sz="3600" u="sng" dirty="0">
                <a:latin typeface="Arial" panose="020B0604020202020204" pitchFamily="34" charset="0"/>
                <a:cs typeface="Arial" panose="020B0604020202020204" pitchFamily="34" charset="0"/>
              </a:rPr>
              <a:t>MODULE DESCRIPTION</a:t>
            </a:r>
          </a:p>
        </p:txBody>
      </p:sp>
      <p:sp>
        <p:nvSpPr>
          <p:cNvPr id="3" name="TextBox 2">
            <a:extLst>
              <a:ext uri="{FF2B5EF4-FFF2-40B4-BE49-F238E27FC236}">
                <a16:creationId xmlns:a16="http://schemas.microsoft.com/office/drawing/2014/main" id="{BA29F525-6B77-4E0D-A477-1B865FC3A287}"/>
              </a:ext>
            </a:extLst>
          </p:cNvPr>
          <p:cNvSpPr txBox="1"/>
          <p:nvPr/>
        </p:nvSpPr>
        <p:spPr>
          <a:xfrm>
            <a:off x="3774750" y="4015302"/>
            <a:ext cx="10692882" cy="4832092"/>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UI:</a:t>
            </a:r>
          </a:p>
          <a:p>
            <a:pPr algn="just"/>
            <a:r>
              <a:rPr lang="en-US" sz="2800" dirty="0">
                <a:latin typeface="Arial" panose="020B0604020202020204" pitchFamily="34" charset="0"/>
                <a:cs typeface="Arial" panose="020B0604020202020204" pitchFamily="34" charset="0"/>
              </a:rPr>
              <a:t>    UI is the use to deal with perform operations on the data.</a:t>
            </a:r>
          </a:p>
          <a:p>
            <a:pPr algn="just"/>
            <a:r>
              <a:rPr lang="en-US" sz="2800" dirty="0">
                <a:latin typeface="Arial" panose="020B0604020202020204" pitchFamily="34" charset="0"/>
                <a:cs typeface="Arial" panose="020B0604020202020204" pitchFamily="34" charset="0"/>
              </a:rPr>
              <a:t>HTML is the standard markup language for creating web page.</a:t>
            </a:r>
          </a:p>
          <a:p>
            <a:pPr algn="just"/>
            <a:r>
              <a:rPr lang="en-US" sz="2800" dirty="0">
                <a:latin typeface="Arial" panose="020B0604020202020204" pitchFamily="34" charset="0"/>
                <a:cs typeface="Arial" panose="020B0604020202020204" pitchFamily="34" charset="0"/>
              </a:rPr>
              <a:t>Cascading Style Sheet is a style sheet language used for                 describing the presentation of a document written in a markup           Language Such as HTML or XML.</a:t>
            </a:r>
          </a:p>
          <a:p>
            <a:pPr algn="just"/>
            <a:endParaRPr lang="en-US" sz="2800" dirty="0">
              <a:latin typeface="Arial" panose="020B0604020202020204" pitchFamily="34" charset="0"/>
              <a:cs typeface="Arial" panose="020B0604020202020204" pitchFamily="34" charset="0"/>
            </a:endParaRPr>
          </a:p>
          <a:p>
            <a:pPr algn="just"/>
            <a:r>
              <a:rPr lang="en-US" sz="2800" dirty="0">
                <a:latin typeface="Arial" panose="020B0604020202020204" pitchFamily="34" charset="0"/>
                <a:cs typeface="Arial" panose="020B0604020202020204" pitchFamily="34" charset="0"/>
              </a:rPr>
              <a:t>Database: The Data Parsed from the  PDF is then sent to Database to perform various operations. MySQL is an Oracle-backed open source relational database management system (RDBMS) based on Structured Query Language (SQL).</a:t>
            </a:r>
          </a:p>
        </p:txBody>
      </p:sp>
      <p:sp>
        <p:nvSpPr>
          <p:cNvPr id="4" name="TextBox 3">
            <a:extLst>
              <a:ext uri="{FF2B5EF4-FFF2-40B4-BE49-F238E27FC236}">
                <a16:creationId xmlns:a16="http://schemas.microsoft.com/office/drawing/2014/main" id="{97EBDAB5-6B43-9A03-714E-91404A67BA87}"/>
              </a:ext>
            </a:extLst>
          </p:cNvPr>
          <p:cNvSpPr txBox="1"/>
          <p:nvPr/>
        </p:nvSpPr>
        <p:spPr>
          <a:xfrm>
            <a:off x="1231900" y="900407"/>
            <a:ext cx="15227300" cy="830997"/>
          </a:xfrm>
          <a:prstGeom prst="rect">
            <a:avLst/>
          </a:prstGeom>
          <a:noFill/>
        </p:spPr>
        <p:txBody>
          <a:bodyPr wrap="square" rtlCol="0">
            <a:spAutoFit/>
          </a:bodyPr>
          <a:lstStyle/>
          <a:p>
            <a:pPr algn="ctr"/>
            <a:r>
              <a:rPr lang="en-IN" sz="48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SOFTWARE REQUIREMENTSPECIFICATION</a:t>
            </a:r>
          </a:p>
        </p:txBody>
      </p:sp>
      <p:cxnSp>
        <p:nvCxnSpPr>
          <p:cNvPr id="6" name="Straight Connector 5">
            <a:extLst>
              <a:ext uri="{FF2B5EF4-FFF2-40B4-BE49-F238E27FC236}">
                <a16:creationId xmlns:a16="http://schemas.microsoft.com/office/drawing/2014/main" id="{AFB76195-DF97-F63C-D7E3-77C7798A2748}"/>
              </a:ext>
            </a:extLst>
          </p:cNvPr>
          <p:cNvCxnSpPr/>
          <p:nvPr/>
        </p:nvCxnSpPr>
        <p:spPr>
          <a:xfrm>
            <a:off x="2489200" y="2222500"/>
            <a:ext cx="1386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06984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8CB589-40EB-201E-67D7-C25FD62DC17C}"/>
              </a:ext>
            </a:extLst>
          </p:cNvPr>
          <p:cNvSpPr txBox="1"/>
          <p:nvPr/>
        </p:nvSpPr>
        <p:spPr>
          <a:xfrm>
            <a:off x="3797300" y="1054100"/>
            <a:ext cx="12458700" cy="1070934"/>
          </a:xfrm>
          <a:prstGeom prst="rect">
            <a:avLst/>
          </a:prstGeom>
          <a:noFill/>
        </p:spPr>
        <p:txBody>
          <a:bodyPr wrap="square" rtlCol="0">
            <a:spAutoFit/>
          </a:bodyPr>
          <a:lstStyle/>
          <a:p>
            <a:pPr>
              <a:lnSpc>
                <a:spcPct val="107000"/>
              </a:lnSpc>
              <a:spcAft>
                <a:spcPts val="800"/>
              </a:spcAft>
            </a:pPr>
            <a:r>
              <a:rPr lang="en-IN" sz="3600" u="sng" dirty="0">
                <a:latin typeface="Arial" panose="020B0604020202020204" pitchFamily="34" charset="0"/>
                <a:cs typeface="Arial" panose="020B0604020202020204" pitchFamily="34" charset="0"/>
              </a:rPr>
              <a:t>HARDWARE REQUIREMENTS </a:t>
            </a: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5" name="TextBox 4">
            <a:extLst>
              <a:ext uri="{FF2B5EF4-FFF2-40B4-BE49-F238E27FC236}">
                <a16:creationId xmlns:a16="http://schemas.microsoft.com/office/drawing/2014/main" id="{80AB69B4-6C46-7168-05B8-973C180F5CAC}"/>
              </a:ext>
            </a:extLst>
          </p:cNvPr>
          <p:cNvSpPr txBox="1"/>
          <p:nvPr/>
        </p:nvSpPr>
        <p:spPr>
          <a:xfrm>
            <a:off x="4000500" y="3022600"/>
            <a:ext cx="11557000" cy="5539978"/>
          </a:xfrm>
          <a:prstGeom prst="rect">
            <a:avLst/>
          </a:prstGeom>
          <a:noFill/>
        </p:spPr>
        <p:txBody>
          <a:bodyPr wrap="square" rtlCol="0">
            <a:spAutoFit/>
          </a:bodyPr>
          <a:lstStyle/>
          <a:p>
            <a:pPr algn="just"/>
            <a:r>
              <a:rPr lang="en-IN" sz="2800" dirty="0">
                <a:latin typeface="Arial" panose="020B0604020202020204" pitchFamily="34" charset="0"/>
                <a:cs typeface="Arial" panose="020B0604020202020204" pitchFamily="34" charset="0"/>
              </a:rPr>
              <a:t>Web Browser:</a:t>
            </a:r>
          </a:p>
          <a:p>
            <a:pPr algn="just"/>
            <a:r>
              <a:rPr lang="en-IN" sz="2800" dirty="0">
                <a:latin typeface="Arial" panose="020B0604020202020204" pitchFamily="34" charset="0"/>
                <a:cs typeface="Arial" panose="020B0604020202020204" pitchFamily="34" charset="0"/>
              </a:rPr>
              <a:t>    Users will need a web browser to access the freelancing website. The website should be compatible with major web browsers like Google Chrome, Mozilla Firefox, Safari, and Microsoft Edge.</a:t>
            </a:r>
          </a:p>
          <a:p>
            <a:pPr algn="just"/>
            <a:endParaRPr lang="en-IN" sz="2800" dirty="0">
              <a:latin typeface="Arial" panose="020B0604020202020204" pitchFamily="34" charset="0"/>
              <a:cs typeface="Arial" panose="020B0604020202020204" pitchFamily="34" charset="0"/>
            </a:endParaRPr>
          </a:p>
          <a:p>
            <a:pPr algn="just"/>
            <a:r>
              <a:rPr lang="en-IN" sz="2800" dirty="0">
                <a:latin typeface="Arial" panose="020B0604020202020204" pitchFamily="34" charset="0"/>
                <a:cs typeface="Arial" panose="020B0604020202020204" pitchFamily="34" charset="0"/>
              </a:rPr>
              <a:t>Operating System: </a:t>
            </a:r>
          </a:p>
          <a:p>
            <a:pPr algn="just"/>
            <a:r>
              <a:rPr lang="en-IN" sz="2800" dirty="0">
                <a:latin typeface="Arial" panose="020B0604020202020204" pitchFamily="34" charset="0"/>
                <a:cs typeface="Arial" panose="020B0604020202020204" pitchFamily="34" charset="0"/>
              </a:rPr>
              <a:t>    The freelancing website should be compatible with popular operating systems like Windows, MacOS, and Linux.</a:t>
            </a:r>
          </a:p>
          <a:p>
            <a:pPr algn="just"/>
            <a:endParaRPr lang="en-IN" sz="2800" dirty="0">
              <a:latin typeface="Arial" panose="020B0604020202020204" pitchFamily="34" charset="0"/>
              <a:cs typeface="Arial" panose="020B0604020202020204" pitchFamily="34" charset="0"/>
            </a:endParaRPr>
          </a:p>
          <a:p>
            <a:pPr algn="just"/>
            <a:r>
              <a:rPr lang="en-IN" sz="2800" dirty="0">
                <a:latin typeface="Arial" panose="020B0604020202020204" pitchFamily="34" charset="0"/>
                <a:cs typeface="Arial" panose="020B0604020202020204" pitchFamily="34" charset="0"/>
              </a:rPr>
              <a:t>Internet Connection:</a:t>
            </a:r>
          </a:p>
          <a:p>
            <a:pPr algn="just"/>
            <a:r>
              <a:rPr lang="en-IN" dirty="0">
                <a:latin typeface="Arial" panose="020B0604020202020204" pitchFamily="34" charset="0"/>
                <a:cs typeface="Arial" panose="020B0604020202020204" pitchFamily="34" charset="0"/>
              </a:rPr>
              <a:t>    </a:t>
            </a:r>
            <a:r>
              <a:rPr lang="en-IN" sz="1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Users will need a stable and reliable internet connection to access the website.</a:t>
            </a:r>
          </a:p>
          <a:p>
            <a:endParaRPr lang="en-IN" dirty="0"/>
          </a:p>
        </p:txBody>
      </p:sp>
    </p:spTree>
    <p:extLst>
      <p:ext uri="{BB962C8B-B14F-4D97-AF65-F5344CB8AC3E}">
        <p14:creationId xmlns:p14="http://schemas.microsoft.com/office/powerpoint/2010/main" val="68912232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DC1CBF-5280-C569-BC41-2653A318A60B}"/>
              </a:ext>
            </a:extLst>
          </p:cNvPr>
          <p:cNvSpPr txBox="1"/>
          <p:nvPr/>
        </p:nvSpPr>
        <p:spPr>
          <a:xfrm>
            <a:off x="3162300" y="939800"/>
            <a:ext cx="11010900" cy="1064715"/>
          </a:xfrm>
          <a:prstGeom prst="rect">
            <a:avLst/>
          </a:prstGeom>
          <a:noFill/>
        </p:spPr>
        <p:txBody>
          <a:bodyPr wrap="square" rtlCol="0">
            <a:spAutoFit/>
          </a:bodyPr>
          <a:lstStyle/>
          <a:p>
            <a:pPr>
              <a:lnSpc>
                <a:spcPct val="107000"/>
              </a:lnSpc>
              <a:spcAft>
                <a:spcPts val="800"/>
              </a:spcAft>
            </a:pPr>
            <a:r>
              <a:rPr lang="en-IN" sz="3600" u="sng" dirty="0">
                <a:latin typeface="Arial" panose="020B0604020202020204" pitchFamily="34" charset="0"/>
                <a:cs typeface="Arial" panose="020B0604020202020204" pitchFamily="34" charset="0"/>
              </a:rPr>
              <a:t>SYSTEM REQUIREMENTS</a:t>
            </a:r>
          </a:p>
          <a:p>
            <a:endParaRPr lang="en-IN" dirty="0"/>
          </a:p>
        </p:txBody>
      </p:sp>
      <p:sp>
        <p:nvSpPr>
          <p:cNvPr id="8" name="TextBox 7">
            <a:extLst>
              <a:ext uri="{FF2B5EF4-FFF2-40B4-BE49-F238E27FC236}">
                <a16:creationId xmlns:a16="http://schemas.microsoft.com/office/drawing/2014/main" id="{D58D4D84-DB1C-D993-C0C8-289BFE02241F}"/>
              </a:ext>
            </a:extLst>
          </p:cNvPr>
          <p:cNvSpPr txBox="1"/>
          <p:nvPr/>
        </p:nvSpPr>
        <p:spPr>
          <a:xfrm>
            <a:off x="4965700" y="3098800"/>
            <a:ext cx="6540500" cy="3385542"/>
          </a:xfrm>
          <a:prstGeom prst="rect">
            <a:avLst/>
          </a:prstGeom>
          <a:noFill/>
        </p:spPr>
        <p:txBody>
          <a:bodyPr wrap="square" rtlCol="0">
            <a:spAutoFit/>
          </a:bodyPr>
          <a:lstStyle/>
          <a:p>
            <a:pPr algn="just"/>
            <a:r>
              <a:rPr lang="en-IN" sz="2800" dirty="0">
                <a:latin typeface="Arial" panose="020B0604020202020204" pitchFamily="34" charset="0"/>
                <a:cs typeface="Arial" panose="020B0604020202020204" pitchFamily="34" charset="0"/>
              </a:rPr>
              <a:t>Front End: -HTML, CSS, JAVA SCRIPT</a:t>
            </a:r>
          </a:p>
          <a:p>
            <a:pPr algn="just"/>
            <a:endParaRPr lang="en-IN" sz="2800" dirty="0">
              <a:latin typeface="Arial" panose="020B0604020202020204" pitchFamily="34" charset="0"/>
              <a:cs typeface="Arial" panose="020B0604020202020204" pitchFamily="34" charset="0"/>
            </a:endParaRPr>
          </a:p>
          <a:p>
            <a:pPr algn="just"/>
            <a:r>
              <a:rPr lang="en-IN" sz="2800" dirty="0">
                <a:latin typeface="Arial" panose="020B0604020202020204" pitchFamily="34" charset="0"/>
                <a:cs typeface="Arial" panose="020B0604020202020204" pitchFamily="34" charset="0"/>
              </a:rPr>
              <a:t>Database: -My SQL</a:t>
            </a:r>
          </a:p>
          <a:p>
            <a:pPr algn="just"/>
            <a:endParaRPr lang="en-IN" sz="2800" dirty="0">
              <a:latin typeface="Arial" panose="020B0604020202020204" pitchFamily="34" charset="0"/>
              <a:cs typeface="Arial" panose="020B0604020202020204" pitchFamily="34" charset="0"/>
            </a:endParaRPr>
          </a:p>
          <a:p>
            <a:pPr algn="just"/>
            <a:r>
              <a:rPr lang="en-IN" sz="2800" dirty="0">
                <a:latin typeface="Arial" panose="020B0604020202020204" pitchFamily="34" charset="0"/>
                <a:cs typeface="Arial" panose="020B0604020202020204" pitchFamily="34" charset="0"/>
              </a:rPr>
              <a:t>Back End: - PHP</a:t>
            </a:r>
          </a:p>
          <a:p>
            <a:pPr algn="just"/>
            <a:endParaRPr lang="en-IN" sz="2800" dirty="0">
              <a:latin typeface="Arial" panose="020B0604020202020204" pitchFamily="34" charset="0"/>
              <a:cs typeface="Arial" panose="020B0604020202020204" pitchFamily="34" charset="0"/>
            </a:endParaRPr>
          </a:p>
          <a:p>
            <a:pPr algn="just"/>
            <a:r>
              <a:rPr lang="en-IN" sz="2800" dirty="0">
                <a:latin typeface="Arial" panose="020B0604020202020204" pitchFamily="34" charset="0"/>
                <a:cs typeface="Arial" panose="020B0604020202020204" pitchFamily="34" charset="0"/>
              </a:rPr>
              <a:t>Tools Required: -Visual studio code</a:t>
            </a:r>
          </a:p>
          <a:p>
            <a:endParaRPr lang="en-IN" dirty="0"/>
          </a:p>
        </p:txBody>
      </p:sp>
    </p:spTree>
    <p:extLst>
      <p:ext uri="{BB962C8B-B14F-4D97-AF65-F5344CB8AC3E}">
        <p14:creationId xmlns:p14="http://schemas.microsoft.com/office/powerpoint/2010/main" val="5226161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8F2330-D1DA-81E4-E86D-D8980AD58320}"/>
              </a:ext>
            </a:extLst>
          </p:cNvPr>
          <p:cNvSpPr txBox="1"/>
          <p:nvPr/>
        </p:nvSpPr>
        <p:spPr>
          <a:xfrm>
            <a:off x="317500" y="914400"/>
            <a:ext cx="8255000" cy="1107996"/>
          </a:xfrm>
          <a:prstGeom prst="rect">
            <a:avLst/>
          </a:prstGeom>
          <a:noFill/>
        </p:spPr>
        <p:txBody>
          <a:bodyPr wrap="square" rtlCol="0">
            <a:spAutoFit/>
          </a:bodyPr>
          <a:lstStyle/>
          <a:p>
            <a:pPr algn="ctr"/>
            <a:r>
              <a:rPr lang="en-IN" sz="48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TESTING</a:t>
            </a:r>
          </a:p>
          <a:p>
            <a:endParaRPr lang="en-IN" dirty="0"/>
          </a:p>
        </p:txBody>
      </p:sp>
      <p:sp>
        <p:nvSpPr>
          <p:cNvPr id="5" name="TextBox 4">
            <a:extLst>
              <a:ext uri="{FF2B5EF4-FFF2-40B4-BE49-F238E27FC236}">
                <a16:creationId xmlns:a16="http://schemas.microsoft.com/office/drawing/2014/main" id="{7A08BB13-0050-0B70-5091-383ED9842368}"/>
              </a:ext>
            </a:extLst>
          </p:cNvPr>
          <p:cNvSpPr txBox="1"/>
          <p:nvPr/>
        </p:nvSpPr>
        <p:spPr>
          <a:xfrm>
            <a:off x="4127500" y="2789572"/>
            <a:ext cx="11569700" cy="6514476"/>
          </a:xfrm>
          <a:prstGeom prst="rect">
            <a:avLst/>
          </a:prstGeom>
          <a:noFill/>
        </p:spPr>
        <p:txBody>
          <a:bodyPr wrap="square" rtlCol="0">
            <a:spAutoFit/>
          </a:bodyPr>
          <a:lstStyle/>
          <a:p>
            <a:pPr algn="just">
              <a:lnSpc>
                <a:spcPct val="107000"/>
              </a:lnSpc>
              <a:spcAft>
                <a:spcPts val="800"/>
              </a:spcAft>
            </a:pPr>
            <a:r>
              <a:rPr lang="en-IN" sz="2800" dirty="0">
                <a:latin typeface="Arial" panose="020B0604020202020204" pitchFamily="34" charset="0"/>
                <a:cs typeface="Arial" panose="020B0604020202020204" pitchFamily="34" charset="0"/>
              </a:rPr>
              <a:t>Login:</a:t>
            </a:r>
          </a:p>
          <a:p>
            <a:pPr algn="just">
              <a:lnSpc>
                <a:spcPct val="107000"/>
              </a:lnSpc>
              <a:spcAft>
                <a:spcPts val="800"/>
              </a:spcAft>
            </a:pPr>
            <a:r>
              <a:rPr lang="en-IN" sz="2800" dirty="0">
                <a:latin typeface="Arial" panose="020B0604020202020204" pitchFamily="34" charset="0"/>
                <a:cs typeface="Arial" panose="020B0604020202020204" pitchFamily="34" charset="0"/>
              </a:rPr>
              <a:t>Verify that a user can successfully log in with valid credentials.</a:t>
            </a:r>
          </a:p>
          <a:p>
            <a:pPr algn="just">
              <a:lnSpc>
                <a:spcPct val="107000"/>
              </a:lnSpc>
              <a:spcAft>
                <a:spcPts val="800"/>
              </a:spcAft>
            </a:pPr>
            <a:r>
              <a:rPr lang="en-IN" sz="2800" dirty="0">
                <a:latin typeface="Arial" panose="020B0604020202020204" pitchFamily="34" charset="0"/>
                <a:cs typeface="Arial" panose="020B0604020202020204" pitchFamily="34" charset="0"/>
              </a:rPr>
              <a:t>Verify that an error message is displayed when an invalid username or password is entered.</a:t>
            </a:r>
          </a:p>
          <a:p>
            <a:pPr algn="just">
              <a:lnSpc>
                <a:spcPct val="107000"/>
              </a:lnSpc>
              <a:spcAft>
                <a:spcPts val="800"/>
              </a:spcAft>
            </a:pPr>
            <a:r>
              <a:rPr lang="en-IN" sz="2800" dirty="0">
                <a:latin typeface="Arial" panose="020B0604020202020204" pitchFamily="34" charset="0"/>
                <a:cs typeface="Arial" panose="020B0604020202020204" pitchFamily="34" charset="0"/>
              </a:rPr>
              <a:t>Verify that a user is redirected to the correct page after logging in.</a:t>
            </a:r>
          </a:p>
          <a:p>
            <a:pPr algn="just">
              <a:lnSpc>
                <a:spcPct val="107000"/>
              </a:lnSpc>
              <a:spcAft>
                <a:spcPts val="800"/>
              </a:spcAft>
            </a:pPr>
            <a:r>
              <a:rPr lang="en-IN" sz="2800" dirty="0">
                <a:latin typeface="Arial" panose="020B0604020202020204" pitchFamily="34" charset="0"/>
                <a:cs typeface="Arial" panose="020B0604020202020204" pitchFamily="34" charset="0"/>
              </a:rPr>
              <a:t> </a:t>
            </a:r>
          </a:p>
          <a:p>
            <a:pPr algn="just">
              <a:lnSpc>
                <a:spcPct val="107000"/>
              </a:lnSpc>
              <a:spcAft>
                <a:spcPts val="800"/>
              </a:spcAft>
            </a:pPr>
            <a:r>
              <a:rPr lang="en-IN" sz="2800" dirty="0">
                <a:latin typeface="Arial" panose="020B0604020202020204" pitchFamily="34" charset="0"/>
                <a:cs typeface="Arial" panose="020B0604020202020204" pitchFamily="34" charset="0"/>
              </a:rPr>
              <a:t>Symptom selection:</a:t>
            </a:r>
          </a:p>
          <a:p>
            <a:pPr algn="just">
              <a:lnSpc>
                <a:spcPct val="107000"/>
              </a:lnSpc>
              <a:spcAft>
                <a:spcPts val="800"/>
              </a:spcAft>
            </a:pPr>
            <a:r>
              <a:rPr lang="en-IN" sz="2800" dirty="0">
                <a:latin typeface="Arial" panose="020B0604020202020204" pitchFamily="34" charset="0"/>
                <a:cs typeface="Arial" panose="020B0604020202020204" pitchFamily="34" charset="0"/>
              </a:rPr>
              <a:t>Verify that a user can select one or more symptoms from a list.</a:t>
            </a:r>
          </a:p>
          <a:p>
            <a:pPr algn="just">
              <a:lnSpc>
                <a:spcPct val="107000"/>
              </a:lnSpc>
              <a:spcAft>
                <a:spcPts val="800"/>
              </a:spcAft>
            </a:pPr>
            <a:r>
              <a:rPr lang="en-IN" sz="2800" dirty="0">
                <a:latin typeface="Arial" panose="020B0604020202020204" pitchFamily="34" charset="0"/>
                <a:cs typeface="Arial" panose="020B0604020202020204" pitchFamily="34" charset="0"/>
              </a:rPr>
              <a:t>Verify that a user can deselect a symptom that was previously selected.</a:t>
            </a:r>
          </a:p>
          <a:p>
            <a:pPr algn="just">
              <a:lnSpc>
                <a:spcPct val="107000"/>
              </a:lnSpc>
              <a:spcAft>
                <a:spcPts val="800"/>
              </a:spcAft>
            </a:pPr>
            <a:r>
              <a:rPr lang="en-IN" sz="2800" dirty="0">
                <a:latin typeface="Arial" panose="020B0604020202020204" pitchFamily="34" charset="0"/>
                <a:cs typeface="Arial" panose="020B0604020202020204" pitchFamily="34" charset="0"/>
              </a:rPr>
              <a:t>Verify that the selected symptoms are saved when the user navigates to another page.</a:t>
            </a:r>
          </a:p>
          <a:p>
            <a:pPr algn="just">
              <a:lnSpc>
                <a:spcPct val="107000"/>
              </a:lnSpc>
              <a:spcAft>
                <a:spcPts val="800"/>
              </a:spcAft>
            </a:pPr>
            <a:r>
              <a:rPr lang="en-IN" sz="2800" dirty="0">
                <a:latin typeface="Arial" panose="020B0604020202020204" pitchFamily="34" charset="0"/>
                <a:cs typeface="Arial" panose="020B0604020202020204" pitchFamily="34" charset="0"/>
              </a:rPr>
              <a:t> </a:t>
            </a:r>
          </a:p>
        </p:txBody>
      </p:sp>
      <p:cxnSp>
        <p:nvCxnSpPr>
          <p:cNvPr id="7" name="Straight Connector 6">
            <a:extLst>
              <a:ext uri="{FF2B5EF4-FFF2-40B4-BE49-F238E27FC236}">
                <a16:creationId xmlns:a16="http://schemas.microsoft.com/office/drawing/2014/main" id="{895ADB32-3752-2E8B-6D2A-9F7E36E2952B}"/>
              </a:ext>
            </a:extLst>
          </p:cNvPr>
          <p:cNvCxnSpPr/>
          <p:nvPr/>
        </p:nvCxnSpPr>
        <p:spPr>
          <a:xfrm>
            <a:off x="2984500" y="2146300"/>
            <a:ext cx="13271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9970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50793E-7CA6-9025-FB8E-D599EF297B19}"/>
              </a:ext>
            </a:extLst>
          </p:cNvPr>
          <p:cNvSpPr txBox="1"/>
          <p:nvPr/>
        </p:nvSpPr>
        <p:spPr>
          <a:xfrm>
            <a:off x="3944620" y="952500"/>
            <a:ext cx="11353800" cy="8392041"/>
          </a:xfrm>
          <a:prstGeom prst="rect">
            <a:avLst/>
          </a:prstGeom>
          <a:noFill/>
        </p:spPr>
        <p:txBody>
          <a:bodyPr wrap="square" rtlCol="0">
            <a:spAutoFit/>
          </a:bodyPr>
          <a:lstStyle/>
          <a:p>
            <a:pPr algn="just">
              <a:spcAft>
                <a:spcPts val="800"/>
              </a:spcAft>
            </a:pPr>
            <a:r>
              <a:rPr lang="en-IN" sz="2800" dirty="0">
                <a:latin typeface="Arial" panose="020B0604020202020204" pitchFamily="34" charset="0"/>
                <a:cs typeface="Arial" panose="020B0604020202020204" pitchFamily="34" charset="0"/>
              </a:rPr>
              <a:t>Disease prediction:</a:t>
            </a:r>
          </a:p>
          <a:p>
            <a:pPr algn="just">
              <a:spcAft>
                <a:spcPts val="800"/>
              </a:spcAft>
            </a:pPr>
            <a:r>
              <a:rPr lang="en-IN" sz="2800" dirty="0">
                <a:latin typeface="Arial" panose="020B0604020202020204" pitchFamily="34" charset="0"/>
                <a:cs typeface="Arial" panose="020B0604020202020204" pitchFamily="34" charset="0"/>
              </a:rPr>
              <a:t>Verify that a user is presented with a list of possible diseases based on their selected symptoms.</a:t>
            </a:r>
          </a:p>
          <a:p>
            <a:pPr algn="just">
              <a:spcAft>
                <a:spcPts val="800"/>
              </a:spcAft>
            </a:pPr>
            <a:r>
              <a:rPr lang="en-IN" sz="2800" dirty="0">
                <a:latin typeface="Arial" panose="020B0604020202020204" pitchFamily="34" charset="0"/>
                <a:cs typeface="Arial" panose="020B0604020202020204" pitchFamily="34" charset="0"/>
              </a:rPr>
              <a:t>Verify that the list of possible diseases is sorted by likelihood or severity.</a:t>
            </a:r>
          </a:p>
          <a:p>
            <a:pPr algn="just">
              <a:spcAft>
                <a:spcPts val="800"/>
              </a:spcAft>
            </a:pPr>
            <a:r>
              <a:rPr lang="en-IN" sz="2800" dirty="0">
                <a:latin typeface="Arial" panose="020B0604020202020204" pitchFamily="34" charset="0"/>
                <a:cs typeface="Arial" panose="020B0604020202020204" pitchFamily="34" charset="0"/>
              </a:rPr>
              <a:t>Verify that the predicted diseases are accurate and consistent with the user's symptoms.</a:t>
            </a:r>
          </a:p>
          <a:p>
            <a:pPr algn="just">
              <a:spcAft>
                <a:spcPts val="800"/>
              </a:spcAft>
            </a:pPr>
            <a:r>
              <a:rPr lang="en-IN" sz="2800" dirty="0">
                <a:latin typeface="Arial" panose="020B0604020202020204" pitchFamily="34" charset="0"/>
                <a:cs typeface="Arial" panose="020B0604020202020204" pitchFamily="34" charset="0"/>
              </a:rPr>
              <a:t> </a:t>
            </a:r>
          </a:p>
          <a:p>
            <a:pPr algn="just">
              <a:spcAft>
                <a:spcPts val="800"/>
              </a:spcAft>
            </a:pPr>
            <a:r>
              <a:rPr lang="en-IN" sz="2800" dirty="0">
                <a:latin typeface="Arial" panose="020B0604020202020204" pitchFamily="34" charset="0"/>
                <a:cs typeface="Arial" panose="020B0604020202020204" pitchFamily="34" charset="0"/>
              </a:rPr>
              <a:t>Feedback:</a:t>
            </a:r>
          </a:p>
          <a:p>
            <a:pPr algn="just">
              <a:spcAft>
                <a:spcPts val="800"/>
              </a:spcAft>
            </a:pPr>
            <a:r>
              <a:rPr lang="en-IN" sz="2800" dirty="0">
                <a:latin typeface="Arial" panose="020B0604020202020204" pitchFamily="34" charset="0"/>
                <a:cs typeface="Arial" panose="020B0604020202020204" pitchFamily="34" charset="0"/>
              </a:rPr>
              <a:t>Verify that a user can submit feedback through a form on the website.</a:t>
            </a:r>
          </a:p>
          <a:p>
            <a:pPr algn="just">
              <a:spcAft>
                <a:spcPts val="800"/>
              </a:spcAft>
            </a:pPr>
            <a:r>
              <a:rPr lang="en-IN" sz="2800" dirty="0">
                <a:latin typeface="Arial" panose="020B0604020202020204" pitchFamily="34" charset="0"/>
                <a:cs typeface="Arial" panose="020B0604020202020204" pitchFamily="34" charset="0"/>
              </a:rPr>
              <a:t>Verify that the feedback form includes all required fields.</a:t>
            </a:r>
          </a:p>
          <a:p>
            <a:pPr algn="just">
              <a:spcAft>
                <a:spcPts val="800"/>
              </a:spcAft>
            </a:pPr>
            <a:r>
              <a:rPr lang="en-IN" sz="2800" dirty="0">
                <a:latin typeface="Arial" panose="020B0604020202020204" pitchFamily="34" charset="0"/>
                <a:cs typeface="Arial" panose="020B0604020202020204" pitchFamily="34" charset="0"/>
              </a:rPr>
              <a:t>Verify that an error message is displayed if the user tries to submit the form without completing all required fields.</a:t>
            </a:r>
          </a:p>
          <a:p>
            <a:pPr algn="just">
              <a:spcAft>
                <a:spcPts val="800"/>
              </a:spcAft>
            </a:pPr>
            <a:r>
              <a:rPr lang="en-IN" sz="2800" dirty="0">
                <a:latin typeface="Arial" panose="020B0604020202020204" pitchFamily="34" charset="0"/>
                <a:cs typeface="Arial" panose="020B0604020202020204" pitchFamily="34" charset="0"/>
              </a:rPr>
              <a:t>Verify that the user receives confirmation that their feedback was successfully submitted.</a:t>
            </a:r>
          </a:p>
          <a:p>
            <a:pPr algn="just">
              <a:spcAft>
                <a:spcPts val="800"/>
              </a:spcAft>
            </a:pPr>
            <a:r>
              <a:rPr lang="en-IN" sz="2800" dirty="0">
                <a:latin typeface="Arial" panose="020B0604020202020204" pitchFamily="34" charset="0"/>
                <a:cs typeface="Arial" panose="020B0604020202020204" pitchFamily="34" charset="0"/>
              </a:rPr>
              <a:t> </a:t>
            </a:r>
          </a:p>
          <a:p>
            <a:endParaRPr lang="en-IN" dirty="0"/>
          </a:p>
        </p:txBody>
      </p:sp>
    </p:spTree>
    <p:extLst>
      <p:ext uri="{BB962C8B-B14F-4D97-AF65-F5344CB8AC3E}">
        <p14:creationId xmlns:p14="http://schemas.microsoft.com/office/powerpoint/2010/main" val="2241762506"/>
      </p:ext>
    </p:extLst>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5F9992-8517-37C6-C791-A88B8AFF9491}"/>
              </a:ext>
            </a:extLst>
          </p:cNvPr>
          <p:cNvSpPr txBox="1"/>
          <p:nvPr/>
        </p:nvSpPr>
        <p:spPr>
          <a:xfrm>
            <a:off x="0" y="876300"/>
            <a:ext cx="9855200" cy="830997"/>
          </a:xfrm>
          <a:prstGeom prst="rect">
            <a:avLst/>
          </a:prstGeom>
          <a:noFill/>
        </p:spPr>
        <p:txBody>
          <a:bodyPr wrap="square" rtlCol="0">
            <a:spAutoFit/>
          </a:bodyPr>
          <a:lstStyle/>
          <a:p>
            <a:pPr algn="ctr"/>
            <a:r>
              <a:rPr lang="en-IN" sz="48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SNAPSHOTS</a:t>
            </a:r>
          </a:p>
        </p:txBody>
      </p:sp>
      <p:pic>
        <p:nvPicPr>
          <p:cNvPr id="5" name="Picture 4" descr="Screenshot (12)">
            <a:extLst>
              <a:ext uri="{FF2B5EF4-FFF2-40B4-BE49-F238E27FC236}">
                <a16:creationId xmlns:a16="http://schemas.microsoft.com/office/drawing/2014/main" id="{0405B346-26E7-A50A-182D-6F2E2FC53125}"/>
              </a:ext>
            </a:extLst>
          </p:cNvPr>
          <p:cNvPicPr>
            <a:picLocks noChangeAspect="1"/>
          </p:cNvPicPr>
          <p:nvPr/>
        </p:nvPicPr>
        <p:blipFill rotWithShape="1">
          <a:blip r:embed="rId2"/>
          <a:srcRect l="1701" t="9454" r="7195" b="9454"/>
          <a:stretch/>
        </p:blipFill>
        <p:spPr>
          <a:xfrm>
            <a:off x="3708400" y="3086100"/>
            <a:ext cx="11874500" cy="5944178"/>
          </a:xfrm>
          <a:prstGeom prst="rect">
            <a:avLst/>
          </a:prstGeom>
        </p:spPr>
      </p:pic>
      <p:cxnSp>
        <p:nvCxnSpPr>
          <p:cNvPr id="7" name="Straight Connector 6">
            <a:extLst>
              <a:ext uri="{FF2B5EF4-FFF2-40B4-BE49-F238E27FC236}">
                <a16:creationId xmlns:a16="http://schemas.microsoft.com/office/drawing/2014/main" id="{902474D5-547E-0BC1-1D19-1BDFBBE8F5A1}"/>
              </a:ext>
            </a:extLst>
          </p:cNvPr>
          <p:cNvCxnSpPr/>
          <p:nvPr/>
        </p:nvCxnSpPr>
        <p:spPr>
          <a:xfrm>
            <a:off x="2705100" y="1905000"/>
            <a:ext cx="135509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0500CB2-C464-38B3-C5F8-F23B2CA8137E}"/>
              </a:ext>
            </a:extLst>
          </p:cNvPr>
          <p:cNvSpPr txBox="1"/>
          <p:nvPr/>
        </p:nvSpPr>
        <p:spPr>
          <a:xfrm>
            <a:off x="8128000" y="2102704"/>
            <a:ext cx="2781300" cy="642035"/>
          </a:xfrm>
          <a:prstGeom prst="rect">
            <a:avLst/>
          </a:prstGeom>
          <a:noFill/>
        </p:spPr>
        <p:txBody>
          <a:bodyPr wrap="square" rtlCol="0">
            <a:spAutoFit/>
          </a:bodyPr>
          <a:lstStyle/>
          <a:p>
            <a:pPr>
              <a:lnSpc>
                <a:spcPct val="107000"/>
              </a:lnSpc>
              <a:spcAft>
                <a:spcPts val="800"/>
              </a:spcAft>
            </a:pPr>
            <a:r>
              <a:rPr lang="en-IN" sz="3600" u="sng" dirty="0">
                <a:latin typeface="Arial" panose="020B0604020202020204" pitchFamily="34" charset="0"/>
                <a:cs typeface="Arial" panose="020B0604020202020204" pitchFamily="34" charset="0"/>
              </a:rPr>
              <a:t>Home page:</a:t>
            </a:r>
          </a:p>
        </p:txBody>
      </p:sp>
    </p:spTree>
    <p:extLst>
      <p:ext uri="{BB962C8B-B14F-4D97-AF65-F5344CB8AC3E}">
        <p14:creationId xmlns:p14="http://schemas.microsoft.com/office/powerpoint/2010/main" val="23970338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E7C069-DA6E-4362-AD26-B5DB930A48DC}"/>
              </a:ext>
            </a:extLst>
          </p:cNvPr>
          <p:cNvSpPr txBox="1"/>
          <p:nvPr/>
        </p:nvSpPr>
        <p:spPr>
          <a:xfrm>
            <a:off x="2791796" y="2800632"/>
            <a:ext cx="11820939" cy="1200329"/>
          </a:xfrm>
          <a:prstGeom prst="rect">
            <a:avLst/>
          </a:prstGeom>
          <a:noFill/>
        </p:spPr>
        <p:txBody>
          <a:bodyPr wrap="square" rtlCol="0">
            <a:spAutoFit/>
          </a:bodyPr>
          <a:lstStyle/>
          <a:p>
            <a:pPr algn="ctr"/>
            <a:r>
              <a:rPr lang="en-US" sz="7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rPr>
              <a:t>DISEASE PREDICATION </a:t>
            </a:r>
          </a:p>
        </p:txBody>
      </p:sp>
      <p:sp>
        <p:nvSpPr>
          <p:cNvPr id="3" name="TextBox 2">
            <a:extLst>
              <a:ext uri="{FF2B5EF4-FFF2-40B4-BE49-F238E27FC236}">
                <a16:creationId xmlns:a16="http://schemas.microsoft.com/office/drawing/2014/main" id="{FBF9FF2D-4451-4B23-9455-20B54E4A7AFA}"/>
              </a:ext>
            </a:extLst>
          </p:cNvPr>
          <p:cNvSpPr txBox="1"/>
          <p:nvPr/>
        </p:nvSpPr>
        <p:spPr>
          <a:xfrm>
            <a:off x="5707274" y="4187692"/>
            <a:ext cx="5442227" cy="1200329"/>
          </a:xfrm>
          <a:prstGeom prst="rect">
            <a:avLst/>
          </a:prstGeom>
          <a:noFill/>
        </p:spPr>
        <p:txBody>
          <a:bodyPr wrap="square" rtlCol="0">
            <a:spAutoFit/>
          </a:bodyPr>
          <a:lstStyle/>
          <a:p>
            <a:pPr algn="ctr"/>
            <a:r>
              <a:rPr lang="en-US" sz="7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cs typeface="Arial" panose="020B0604020202020204" pitchFamily="34" charset="0"/>
              </a:rPr>
              <a:t>SYSTEM</a:t>
            </a:r>
          </a:p>
        </p:txBody>
      </p:sp>
      <p:sp>
        <p:nvSpPr>
          <p:cNvPr id="8" name="TextBox 7">
            <a:extLst>
              <a:ext uri="{FF2B5EF4-FFF2-40B4-BE49-F238E27FC236}">
                <a16:creationId xmlns:a16="http://schemas.microsoft.com/office/drawing/2014/main" id="{8AEBCB89-04D4-4FF8-8E92-33BF6EE837DE}"/>
              </a:ext>
            </a:extLst>
          </p:cNvPr>
          <p:cNvSpPr txBox="1"/>
          <p:nvPr/>
        </p:nvSpPr>
        <p:spPr>
          <a:xfrm>
            <a:off x="10928078" y="6686658"/>
            <a:ext cx="4515121" cy="267765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BY</a:t>
            </a:r>
          </a:p>
          <a:p>
            <a:r>
              <a:rPr lang="en-US" sz="2400" b="1" dirty="0">
                <a:latin typeface="Arial" panose="020B0604020202020204" pitchFamily="34" charset="0"/>
                <a:cs typeface="Arial" panose="020B0604020202020204" pitchFamily="34" charset="0"/>
              </a:rPr>
              <a:t>    KAJAL YEWALE,</a:t>
            </a:r>
          </a:p>
          <a:p>
            <a:r>
              <a:rPr lang="en-US" sz="2400" b="1" dirty="0">
                <a:latin typeface="Arial" panose="020B0604020202020204" pitchFamily="34" charset="0"/>
                <a:cs typeface="Arial" panose="020B0604020202020204" pitchFamily="34" charset="0"/>
              </a:rPr>
              <a:t>    Ankita </a:t>
            </a:r>
            <a:r>
              <a:rPr lang="en-US" sz="2400" b="1" dirty="0" err="1">
                <a:latin typeface="Arial" panose="020B0604020202020204" pitchFamily="34" charset="0"/>
                <a:cs typeface="Arial" panose="020B0604020202020204" pitchFamily="34" charset="0"/>
              </a:rPr>
              <a:t>Khole</a:t>
            </a:r>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GUIDE </a:t>
            </a:r>
          </a:p>
          <a:p>
            <a:r>
              <a:rPr lang="en-IN" sz="2400" b="1" dirty="0">
                <a:latin typeface="Arial" panose="020B0604020202020204" pitchFamily="34" charset="0"/>
                <a:cs typeface="Arial" panose="020B0604020202020204" pitchFamily="34" charset="0"/>
              </a:rPr>
              <a:t>    Prof. Charushila Chaudhari</a:t>
            </a:r>
          </a:p>
          <a:p>
            <a:r>
              <a:rPr lang="en-US" sz="24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72482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D7409-573E-0979-5A92-72ADDA55A06B}"/>
              </a:ext>
            </a:extLst>
          </p:cNvPr>
          <p:cNvSpPr txBox="1"/>
          <p:nvPr/>
        </p:nvSpPr>
        <p:spPr>
          <a:xfrm>
            <a:off x="7150100" y="698500"/>
            <a:ext cx="5613400" cy="646331"/>
          </a:xfrm>
          <a:prstGeom prst="rect">
            <a:avLst/>
          </a:prstGeom>
          <a:noFill/>
        </p:spPr>
        <p:txBody>
          <a:bodyPr wrap="square" rtlCol="0">
            <a:spAutoFit/>
          </a:bodyPr>
          <a:lstStyle/>
          <a:p>
            <a:r>
              <a:rPr lang="en-IN" sz="3600" u="sng" dirty="0">
                <a:latin typeface="Arial" panose="020B0604020202020204" pitchFamily="34" charset="0"/>
                <a:cs typeface="Arial" panose="020B0604020202020204" pitchFamily="34" charset="0"/>
              </a:rPr>
              <a:t>User Login/Signup</a:t>
            </a:r>
          </a:p>
        </p:txBody>
      </p:sp>
      <p:pic>
        <p:nvPicPr>
          <p:cNvPr id="3" name="Picture 2" descr="Screenshot (13)">
            <a:extLst>
              <a:ext uri="{FF2B5EF4-FFF2-40B4-BE49-F238E27FC236}">
                <a16:creationId xmlns:a16="http://schemas.microsoft.com/office/drawing/2014/main" id="{34D6F45A-4B73-ED8B-F0A1-85E47EB7C434}"/>
              </a:ext>
            </a:extLst>
          </p:cNvPr>
          <p:cNvPicPr>
            <a:picLocks noChangeAspect="1"/>
          </p:cNvPicPr>
          <p:nvPr/>
        </p:nvPicPr>
        <p:blipFill rotWithShape="1">
          <a:blip r:embed="rId2"/>
          <a:srcRect t="8853" b="4128"/>
          <a:stretch/>
        </p:blipFill>
        <p:spPr>
          <a:xfrm>
            <a:off x="2870200" y="2160729"/>
            <a:ext cx="12839701" cy="6284771"/>
          </a:xfrm>
          <a:prstGeom prst="rect">
            <a:avLst/>
          </a:prstGeom>
        </p:spPr>
      </p:pic>
    </p:spTree>
    <p:extLst>
      <p:ext uri="{BB962C8B-B14F-4D97-AF65-F5344CB8AC3E}">
        <p14:creationId xmlns:p14="http://schemas.microsoft.com/office/powerpoint/2010/main" val="38139553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BBE18-D18C-D956-ED57-AF258C8DE32B}"/>
              </a:ext>
            </a:extLst>
          </p:cNvPr>
          <p:cNvSpPr txBox="1"/>
          <p:nvPr/>
        </p:nvSpPr>
        <p:spPr>
          <a:xfrm>
            <a:off x="7108295" y="508000"/>
            <a:ext cx="6540500" cy="923330"/>
          </a:xfrm>
          <a:prstGeom prst="rect">
            <a:avLst/>
          </a:prstGeom>
          <a:noFill/>
        </p:spPr>
        <p:txBody>
          <a:bodyPr wrap="square" rtlCol="0">
            <a:spAutoFit/>
          </a:bodyPr>
          <a:lstStyle/>
          <a:p>
            <a:r>
              <a:rPr lang="en-IN" sz="3600" u="sng" dirty="0">
                <a:latin typeface="Arial" panose="020B0604020202020204" pitchFamily="34" charset="0"/>
                <a:cs typeface="Arial" panose="020B0604020202020204" pitchFamily="34" charset="0"/>
              </a:rPr>
              <a:t>Symptoms Select:</a:t>
            </a:r>
          </a:p>
          <a:p>
            <a:endParaRPr lang="en-IN" dirty="0"/>
          </a:p>
        </p:txBody>
      </p:sp>
      <p:pic>
        <p:nvPicPr>
          <p:cNvPr id="3" name="Picture 2" descr="Screenshot (14)">
            <a:extLst>
              <a:ext uri="{FF2B5EF4-FFF2-40B4-BE49-F238E27FC236}">
                <a16:creationId xmlns:a16="http://schemas.microsoft.com/office/drawing/2014/main" id="{525E7BC4-F96D-E611-D4ED-D0BD6647BE66}"/>
              </a:ext>
            </a:extLst>
          </p:cNvPr>
          <p:cNvPicPr>
            <a:picLocks noChangeAspect="1"/>
          </p:cNvPicPr>
          <p:nvPr/>
        </p:nvPicPr>
        <p:blipFill rotWithShape="1">
          <a:blip r:embed="rId2"/>
          <a:srcRect l="28" t="8887" r="28" b="5720"/>
          <a:stretch/>
        </p:blipFill>
        <p:spPr>
          <a:xfrm>
            <a:off x="3133195" y="1676400"/>
            <a:ext cx="12538606" cy="6807200"/>
          </a:xfrm>
          <a:prstGeom prst="rect">
            <a:avLst/>
          </a:prstGeom>
        </p:spPr>
      </p:pic>
    </p:spTree>
    <p:extLst>
      <p:ext uri="{BB962C8B-B14F-4D97-AF65-F5344CB8AC3E}">
        <p14:creationId xmlns:p14="http://schemas.microsoft.com/office/powerpoint/2010/main" val="320312741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483810-ECFA-1DD9-77FD-51AD67A7BAB2}"/>
              </a:ext>
            </a:extLst>
          </p:cNvPr>
          <p:cNvSpPr txBox="1"/>
          <p:nvPr/>
        </p:nvSpPr>
        <p:spPr>
          <a:xfrm>
            <a:off x="7175500" y="568612"/>
            <a:ext cx="8128000" cy="642035"/>
          </a:xfrm>
          <a:prstGeom prst="rect">
            <a:avLst/>
          </a:prstGeom>
          <a:noFill/>
        </p:spPr>
        <p:txBody>
          <a:bodyPr wrap="square">
            <a:spAutoFit/>
          </a:bodyPr>
          <a:lstStyle/>
          <a:p>
            <a:pPr>
              <a:lnSpc>
                <a:spcPct val="107000"/>
              </a:lnSpc>
              <a:spcAft>
                <a:spcPts val="800"/>
              </a:spcAft>
            </a:pPr>
            <a:r>
              <a:rPr lang="en-IN" sz="3600" u="sng" dirty="0">
                <a:latin typeface="Arial" panose="020B0604020202020204" pitchFamily="34" charset="0"/>
                <a:cs typeface="Arial" panose="020B0604020202020204" pitchFamily="34" charset="0"/>
              </a:rPr>
              <a:t>Possible Disease: </a:t>
            </a:r>
          </a:p>
        </p:txBody>
      </p:sp>
      <p:pic>
        <p:nvPicPr>
          <p:cNvPr id="7" name="Picture 6" descr="Screenshot (15)">
            <a:extLst>
              <a:ext uri="{FF2B5EF4-FFF2-40B4-BE49-F238E27FC236}">
                <a16:creationId xmlns:a16="http://schemas.microsoft.com/office/drawing/2014/main" id="{ED728C4A-E892-AE5A-E3D7-903A3A39D0EA}"/>
              </a:ext>
            </a:extLst>
          </p:cNvPr>
          <p:cNvPicPr>
            <a:picLocks noChangeAspect="1"/>
          </p:cNvPicPr>
          <p:nvPr/>
        </p:nvPicPr>
        <p:blipFill rotWithShape="1">
          <a:blip r:embed="rId2"/>
          <a:srcRect t="9038" b="4904"/>
          <a:stretch/>
        </p:blipFill>
        <p:spPr>
          <a:xfrm>
            <a:off x="3086100" y="1971388"/>
            <a:ext cx="12821703" cy="6604000"/>
          </a:xfrm>
          <a:prstGeom prst="rect">
            <a:avLst/>
          </a:prstGeom>
        </p:spPr>
      </p:pic>
    </p:spTree>
    <p:extLst>
      <p:ext uri="{BB962C8B-B14F-4D97-AF65-F5344CB8AC3E}">
        <p14:creationId xmlns:p14="http://schemas.microsoft.com/office/powerpoint/2010/main" val="25864254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DB416-880A-84A2-27E9-2101DE1582D8}"/>
              </a:ext>
            </a:extLst>
          </p:cNvPr>
          <p:cNvSpPr txBox="1"/>
          <p:nvPr/>
        </p:nvSpPr>
        <p:spPr>
          <a:xfrm>
            <a:off x="6834802" y="685800"/>
            <a:ext cx="9131300" cy="646331"/>
          </a:xfrm>
          <a:prstGeom prst="rect">
            <a:avLst/>
          </a:prstGeom>
          <a:noFill/>
        </p:spPr>
        <p:txBody>
          <a:bodyPr wrap="square" rtlCol="0">
            <a:spAutoFit/>
          </a:bodyPr>
          <a:lstStyle/>
          <a:p>
            <a:r>
              <a:rPr lang="en-IN" sz="3600" u="sng" dirty="0">
                <a:latin typeface="Arial" panose="020B0604020202020204" pitchFamily="34" charset="0"/>
                <a:cs typeface="Arial" panose="020B0604020202020204" pitchFamily="34" charset="0"/>
              </a:rPr>
              <a:t>Admin Login:</a:t>
            </a:r>
          </a:p>
        </p:txBody>
      </p:sp>
      <p:pic>
        <p:nvPicPr>
          <p:cNvPr id="3" name="Picture 2" descr="Screenshot (21)">
            <a:extLst>
              <a:ext uri="{FF2B5EF4-FFF2-40B4-BE49-F238E27FC236}">
                <a16:creationId xmlns:a16="http://schemas.microsoft.com/office/drawing/2014/main" id="{DAD7513E-D38E-D79B-D766-0643EDFC0CED}"/>
              </a:ext>
            </a:extLst>
          </p:cNvPr>
          <p:cNvPicPr>
            <a:picLocks noChangeAspect="1"/>
          </p:cNvPicPr>
          <p:nvPr/>
        </p:nvPicPr>
        <p:blipFill rotWithShape="1">
          <a:blip r:embed="rId2"/>
          <a:srcRect t="9165" b="5384"/>
          <a:stretch/>
        </p:blipFill>
        <p:spPr>
          <a:xfrm>
            <a:off x="2921000" y="2019300"/>
            <a:ext cx="13045102" cy="6438900"/>
          </a:xfrm>
          <a:prstGeom prst="rect">
            <a:avLst/>
          </a:prstGeom>
        </p:spPr>
      </p:pic>
    </p:spTree>
    <p:extLst>
      <p:ext uri="{BB962C8B-B14F-4D97-AF65-F5344CB8AC3E}">
        <p14:creationId xmlns:p14="http://schemas.microsoft.com/office/powerpoint/2010/main" val="185802284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47BDDD-8874-110B-0EBE-61CD2E5D7433}"/>
              </a:ext>
            </a:extLst>
          </p:cNvPr>
          <p:cNvSpPr txBox="1"/>
          <p:nvPr/>
        </p:nvSpPr>
        <p:spPr>
          <a:xfrm>
            <a:off x="6802120" y="736600"/>
            <a:ext cx="5702300" cy="923330"/>
          </a:xfrm>
          <a:prstGeom prst="rect">
            <a:avLst/>
          </a:prstGeom>
          <a:noFill/>
        </p:spPr>
        <p:txBody>
          <a:bodyPr wrap="square" rtlCol="0">
            <a:spAutoFit/>
          </a:bodyPr>
          <a:lstStyle/>
          <a:p>
            <a:r>
              <a:rPr lang="en-IN" sz="3600" u="sng" dirty="0">
                <a:latin typeface="Arial" panose="020B0604020202020204" pitchFamily="34" charset="0"/>
                <a:cs typeface="Arial" panose="020B0604020202020204" pitchFamily="34" charset="0"/>
              </a:rPr>
              <a:t>Patients Report:</a:t>
            </a:r>
          </a:p>
          <a:p>
            <a:endParaRPr lang="en-IN" dirty="0"/>
          </a:p>
        </p:txBody>
      </p:sp>
      <p:pic>
        <p:nvPicPr>
          <p:cNvPr id="5" name="Picture 4" descr="Screenshot (11)">
            <a:extLst>
              <a:ext uri="{FF2B5EF4-FFF2-40B4-BE49-F238E27FC236}">
                <a16:creationId xmlns:a16="http://schemas.microsoft.com/office/drawing/2014/main" id="{F3F8F304-5FFB-43F9-3666-AD24501768CF}"/>
              </a:ext>
            </a:extLst>
          </p:cNvPr>
          <p:cNvPicPr>
            <a:picLocks noChangeAspect="1"/>
          </p:cNvPicPr>
          <p:nvPr/>
        </p:nvPicPr>
        <p:blipFill rotWithShape="1">
          <a:blip r:embed="rId2"/>
          <a:srcRect t="8874" r="10946" b="13670"/>
          <a:stretch/>
        </p:blipFill>
        <p:spPr>
          <a:xfrm>
            <a:off x="3309603" y="1943100"/>
            <a:ext cx="12464986" cy="6464300"/>
          </a:xfrm>
          <a:prstGeom prst="rect">
            <a:avLst/>
          </a:prstGeom>
        </p:spPr>
      </p:pic>
    </p:spTree>
    <p:extLst>
      <p:ext uri="{BB962C8B-B14F-4D97-AF65-F5344CB8AC3E}">
        <p14:creationId xmlns:p14="http://schemas.microsoft.com/office/powerpoint/2010/main" val="367742107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A9BF-C8A5-C2E7-46F5-1BCF3B48E9B2}"/>
              </a:ext>
            </a:extLst>
          </p:cNvPr>
          <p:cNvSpPr>
            <a:spLocks noGrp="1"/>
          </p:cNvSpPr>
          <p:nvPr>
            <p:ph type="title"/>
          </p:nvPr>
        </p:nvSpPr>
        <p:spPr>
          <a:xfrm>
            <a:off x="7767613" y="534967"/>
            <a:ext cx="11882249" cy="1707853"/>
          </a:xfrm>
        </p:spPr>
        <p:txBody>
          <a:bodyPr/>
          <a:lstStyle/>
          <a:p>
            <a:r>
              <a:rPr lang="en-IN" sz="3600" u="sng" dirty="0">
                <a:solidFill>
                  <a:schemeClr val="tx1"/>
                </a:solidFill>
                <a:latin typeface="Arial" panose="020B0604020202020204" pitchFamily="34" charset="0"/>
                <a:ea typeface="+mn-ea"/>
                <a:cs typeface="Arial" panose="020B0604020202020204" pitchFamily="34" charset="0"/>
              </a:rPr>
              <a:t>About Us:</a:t>
            </a:r>
          </a:p>
        </p:txBody>
      </p:sp>
      <p:pic>
        <p:nvPicPr>
          <p:cNvPr id="3" name="Picture 2" descr="Screenshot (16)">
            <a:extLst>
              <a:ext uri="{FF2B5EF4-FFF2-40B4-BE49-F238E27FC236}">
                <a16:creationId xmlns:a16="http://schemas.microsoft.com/office/drawing/2014/main" id="{14C32459-B195-619F-00A3-8CF33E45207F}"/>
              </a:ext>
            </a:extLst>
          </p:cNvPr>
          <p:cNvPicPr>
            <a:picLocks noChangeAspect="1"/>
          </p:cNvPicPr>
          <p:nvPr/>
        </p:nvPicPr>
        <p:blipFill rotWithShape="1">
          <a:blip r:embed="rId2"/>
          <a:srcRect l="8499" t="9377" r="9055" b="6008"/>
          <a:stretch/>
        </p:blipFill>
        <p:spPr>
          <a:xfrm>
            <a:off x="3849414" y="1936452"/>
            <a:ext cx="11972464" cy="6915447"/>
          </a:xfrm>
          <a:prstGeom prst="rect">
            <a:avLst/>
          </a:prstGeom>
        </p:spPr>
      </p:pic>
    </p:spTree>
    <p:extLst>
      <p:ext uri="{BB962C8B-B14F-4D97-AF65-F5344CB8AC3E}">
        <p14:creationId xmlns:p14="http://schemas.microsoft.com/office/powerpoint/2010/main" val="405453532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3B2B-992C-FF94-61E4-DC930C740A3C}"/>
              </a:ext>
            </a:extLst>
          </p:cNvPr>
          <p:cNvSpPr>
            <a:spLocks noGrp="1"/>
          </p:cNvSpPr>
          <p:nvPr>
            <p:ph type="title"/>
          </p:nvPr>
        </p:nvSpPr>
        <p:spPr>
          <a:xfrm>
            <a:off x="8318793" y="496867"/>
            <a:ext cx="11882249" cy="1707853"/>
          </a:xfrm>
        </p:spPr>
        <p:txBody>
          <a:bodyPr/>
          <a:lstStyle/>
          <a:p>
            <a:r>
              <a:rPr lang="en-IN" sz="3600" u="sng" dirty="0">
                <a:solidFill>
                  <a:schemeClr val="tx1"/>
                </a:solidFill>
                <a:latin typeface="Arial" panose="020B0604020202020204" pitchFamily="34" charset="0"/>
                <a:ea typeface="+mn-ea"/>
                <a:cs typeface="Arial" panose="020B0604020202020204" pitchFamily="34" charset="0"/>
              </a:rPr>
              <a:t>Policy</a:t>
            </a:r>
          </a:p>
        </p:txBody>
      </p:sp>
      <p:pic>
        <p:nvPicPr>
          <p:cNvPr id="3" name="Picture 2" descr="Screenshot (17)">
            <a:extLst>
              <a:ext uri="{FF2B5EF4-FFF2-40B4-BE49-F238E27FC236}">
                <a16:creationId xmlns:a16="http://schemas.microsoft.com/office/drawing/2014/main" id="{FDE39951-5686-E77E-3C64-E3B43C498328}"/>
              </a:ext>
            </a:extLst>
          </p:cNvPr>
          <p:cNvPicPr>
            <a:picLocks noChangeAspect="1"/>
          </p:cNvPicPr>
          <p:nvPr/>
        </p:nvPicPr>
        <p:blipFill rotWithShape="1">
          <a:blip r:embed="rId2"/>
          <a:srcRect l="7090" t="10243" r="10392" b="4335"/>
          <a:stretch/>
        </p:blipFill>
        <p:spPr>
          <a:xfrm>
            <a:off x="3649852" y="1507120"/>
            <a:ext cx="12254734" cy="7140013"/>
          </a:xfrm>
          <a:prstGeom prst="rect">
            <a:avLst/>
          </a:prstGeom>
        </p:spPr>
      </p:pic>
    </p:spTree>
    <p:extLst>
      <p:ext uri="{BB962C8B-B14F-4D97-AF65-F5344CB8AC3E}">
        <p14:creationId xmlns:p14="http://schemas.microsoft.com/office/powerpoint/2010/main" val="1194717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617C-8023-A884-E1F9-5597B49EBFF0}"/>
              </a:ext>
            </a:extLst>
          </p:cNvPr>
          <p:cNvSpPr>
            <a:spLocks noGrp="1"/>
          </p:cNvSpPr>
          <p:nvPr>
            <p:ph type="title"/>
          </p:nvPr>
        </p:nvSpPr>
        <p:spPr>
          <a:xfrm>
            <a:off x="7328193" y="557827"/>
            <a:ext cx="11882249" cy="1707853"/>
          </a:xfrm>
        </p:spPr>
        <p:txBody>
          <a:bodyPr/>
          <a:lstStyle/>
          <a:p>
            <a:pPr defTabSz="457200"/>
            <a:r>
              <a:rPr lang="en-IN" sz="3600" u="sng" dirty="0">
                <a:solidFill>
                  <a:schemeClr val="tx1"/>
                </a:solidFill>
                <a:latin typeface="Arial" panose="020B0604020202020204" pitchFamily="34" charset="0"/>
                <a:ea typeface="+mn-ea"/>
                <a:cs typeface="Arial" panose="020B0604020202020204" pitchFamily="34" charset="0"/>
              </a:rPr>
              <a:t>Feedback</a:t>
            </a:r>
          </a:p>
        </p:txBody>
      </p:sp>
      <p:pic>
        <p:nvPicPr>
          <p:cNvPr id="3" name="Picture 2" descr="Screenshot (19)">
            <a:extLst>
              <a:ext uri="{FF2B5EF4-FFF2-40B4-BE49-F238E27FC236}">
                <a16:creationId xmlns:a16="http://schemas.microsoft.com/office/drawing/2014/main" id="{2E5E5123-8A82-DDCA-0AF6-0DBC71F2DC70}"/>
              </a:ext>
            </a:extLst>
          </p:cNvPr>
          <p:cNvPicPr>
            <a:picLocks noChangeAspect="1"/>
          </p:cNvPicPr>
          <p:nvPr/>
        </p:nvPicPr>
        <p:blipFill rotWithShape="1">
          <a:blip r:embed="rId2"/>
          <a:srcRect l="2736" t="10180" r="8670" b="5305"/>
          <a:stretch/>
        </p:blipFill>
        <p:spPr>
          <a:xfrm>
            <a:off x="3474720" y="2003467"/>
            <a:ext cx="12441942" cy="6680199"/>
          </a:xfrm>
          <a:prstGeom prst="rect">
            <a:avLst/>
          </a:prstGeom>
        </p:spPr>
      </p:pic>
    </p:spTree>
    <p:extLst>
      <p:ext uri="{BB962C8B-B14F-4D97-AF65-F5344CB8AC3E}">
        <p14:creationId xmlns:p14="http://schemas.microsoft.com/office/powerpoint/2010/main" val="5058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09DA44-BF4C-4548-A8F5-FA53D62BF8F5}"/>
              </a:ext>
            </a:extLst>
          </p:cNvPr>
          <p:cNvSpPr txBox="1"/>
          <p:nvPr/>
        </p:nvSpPr>
        <p:spPr>
          <a:xfrm>
            <a:off x="3162852" y="936488"/>
            <a:ext cx="11326192" cy="913007"/>
          </a:xfrm>
          <a:prstGeom prst="rect">
            <a:avLst/>
          </a:prstGeom>
          <a:noFill/>
        </p:spPr>
        <p:txBody>
          <a:bodyPr wrap="square" rtlCol="0">
            <a:spAutoFit/>
          </a:bodyPr>
          <a:lstStyle/>
          <a:p>
            <a:r>
              <a:rPr lang="en-US" sz="5333"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CONCLUSION</a:t>
            </a:r>
          </a:p>
        </p:txBody>
      </p:sp>
      <p:sp>
        <p:nvSpPr>
          <p:cNvPr id="3" name="TextBox 2">
            <a:extLst>
              <a:ext uri="{FF2B5EF4-FFF2-40B4-BE49-F238E27FC236}">
                <a16:creationId xmlns:a16="http://schemas.microsoft.com/office/drawing/2014/main" id="{5FE20513-04C2-4F27-B42B-579D435993BE}"/>
              </a:ext>
            </a:extLst>
          </p:cNvPr>
          <p:cNvSpPr txBox="1"/>
          <p:nvPr/>
        </p:nvSpPr>
        <p:spPr>
          <a:xfrm>
            <a:off x="3914806" y="3151403"/>
            <a:ext cx="9129390" cy="3108543"/>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The system covers the general diseases or the more commonly occurring diseases.</a:t>
            </a:r>
          </a:p>
          <a:p>
            <a:pPr algn="just"/>
            <a:r>
              <a:rPr lang="en-US" sz="2800" dirty="0">
                <a:latin typeface="Arial" panose="020B0604020202020204" pitchFamily="34" charset="0"/>
                <a:cs typeface="Arial" panose="020B0604020202020204" pitchFamily="34" charset="0"/>
              </a:rPr>
              <a:t>The plan is to include diseases of higher fatality, like various cancers in future ,so that early predication and treatment could be done, and the fatality rate of deadly disease like cancer decreases, with the economic benefit in long sight as well. </a:t>
            </a:r>
          </a:p>
        </p:txBody>
      </p:sp>
    </p:spTree>
    <p:extLst>
      <p:ext uri="{BB962C8B-B14F-4D97-AF65-F5344CB8AC3E}">
        <p14:creationId xmlns:p14="http://schemas.microsoft.com/office/powerpoint/2010/main" val="1484564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5D17A3-821F-454C-98B4-38DE440C29AE}"/>
              </a:ext>
            </a:extLst>
          </p:cNvPr>
          <p:cNvSpPr txBox="1"/>
          <p:nvPr/>
        </p:nvSpPr>
        <p:spPr>
          <a:xfrm>
            <a:off x="4064006" y="3074155"/>
            <a:ext cx="10301357" cy="353943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“Disease prediction” system based on predictive modeling predicts the disease of the user on the basis of the system.</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The system analyzes the symptoms provided by the user as input and gives the probability of the disease as an  output .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The disease prediction system predicts chance of presence present in a  patient on the basis of their symptoms.</a:t>
            </a:r>
          </a:p>
        </p:txBody>
      </p:sp>
      <p:sp>
        <p:nvSpPr>
          <p:cNvPr id="4" name="TextBox 3">
            <a:extLst>
              <a:ext uri="{FF2B5EF4-FFF2-40B4-BE49-F238E27FC236}">
                <a16:creationId xmlns:a16="http://schemas.microsoft.com/office/drawing/2014/main" id="{D7544827-48BB-47DF-7E59-CFE0DB42293D}"/>
              </a:ext>
            </a:extLst>
          </p:cNvPr>
          <p:cNvSpPr txBox="1"/>
          <p:nvPr/>
        </p:nvSpPr>
        <p:spPr>
          <a:xfrm>
            <a:off x="3175000" y="889000"/>
            <a:ext cx="5626100" cy="913007"/>
          </a:xfrm>
          <a:prstGeom prst="rect">
            <a:avLst/>
          </a:prstGeom>
          <a:noFill/>
        </p:spPr>
        <p:txBody>
          <a:bodyPr wrap="square" rtlCol="0">
            <a:spAutoFit/>
          </a:bodyPr>
          <a:lstStyle/>
          <a:p>
            <a:r>
              <a:rPr lang="en-US" sz="5333"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INTRODUCTION</a:t>
            </a:r>
          </a:p>
        </p:txBody>
      </p:sp>
      <p:cxnSp>
        <p:nvCxnSpPr>
          <p:cNvPr id="6" name="Straight Connector 5">
            <a:extLst>
              <a:ext uri="{FF2B5EF4-FFF2-40B4-BE49-F238E27FC236}">
                <a16:creationId xmlns:a16="http://schemas.microsoft.com/office/drawing/2014/main" id="{04EE77A8-55CB-F88F-0A9D-EC532F5A84CA}"/>
              </a:ext>
            </a:extLst>
          </p:cNvPr>
          <p:cNvCxnSpPr/>
          <p:nvPr/>
        </p:nvCxnSpPr>
        <p:spPr>
          <a:xfrm>
            <a:off x="3276600" y="2349500"/>
            <a:ext cx="12877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047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5C5AA3-9FA3-A1BF-90DB-7EE380CEE064}"/>
              </a:ext>
            </a:extLst>
          </p:cNvPr>
          <p:cNvSpPr txBox="1"/>
          <p:nvPr/>
        </p:nvSpPr>
        <p:spPr>
          <a:xfrm>
            <a:off x="2355850" y="863600"/>
            <a:ext cx="11544300" cy="913007"/>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Calibri" panose="020F0502020204030204" pitchFamily="34" charset="0"/>
              </a:rPr>
              <a:t>:  </a:t>
            </a:r>
            <a:r>
              <a:rPr lang="en-IN" sz="5333"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IMPORTANCE AND SIGNIFICANCE</a:t>
            </a:r>
          </a:p>
        </p:txBody>
      </p:sp>
      <p:cxnSp>
        <p:nvCxnSpPr>
          <p:cNvPr id="4" name="Straight Connector 3">
            <a:extLst>
              <a:ext uri="{FF2B5EF4-FFF2-40B4-BE49-F238E27FC236}">
                <a16:creationId xmlns:a16="http://schemas.microsoft.com/office/drawing/2014/main" id="{67BF64EA-24ED-B26A-0B9B-B0ABBE53412C}"/>
              </a:ext>
            </a:extLst>
          </p:cNvPr>
          <p:cNvCxnSpPr/>
          <p:nvPr/>
        </p:nvCxnSpPr>
        <p:spPr>
          <a:xfrm>
            <a:off x="2476500" y="2311400"/>
            <a:ext cx="137795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1C741C-6B5F-FF45-0E28-45A563BF3593}"/>
              </a:ext>
            </a:extLst>
          </p:cNvPr>
          <p:cNvSpPr txBox="1"/>
          <p:nvPr/>
        </p:nvSpPr>
        <p:spPr>
          <a:xfrm>
            <a:off x="3994150" y="3276600"/>
            <a:ext cx="9067800" cy="4832092"/>
          </a:xfrm>
          <a:prstGeom prst="rect">
            <a:avLst/>
          </a:prstGeom>
          <a:noFill/>
        </p:spPr>
        <p:txBody>
          <a:bodyPr wrap="square" rtlCol="0">
            <a:spAutoFit/>
          </a:bodyPr>
          <a:lstStyle/>
          <a:p>
            <a:pPr algn="ctr"/>
            <a:r>
              <a:rPr lang="en-IN" sz="2800" dirty="0">
                <a:latin typeface="Arial" panose="020B0604020202020204" pitchFamily="34" charset="0"/>
                <a:cs typeface="Arial" panose="020B0604020202020204" pitchFamily="34" charset="0"/>
              </a:rPr>
              <a:t>Early detection</a:t>
            </a:r>
          </a:p>
          <a:p>
            <a:pPr algn="ctr"/>
            <a:endParaRPr lang="en-IN" sz="2800" dirty="0">
              <a:latin typeface="Arial" panose="020B0604020202020204" pitchFamily="34" charset="0"/>
              <a:cs typeface="Arial" panose="020B0604020202020204" pitchFamily="34" charset="0"/>
            </a:endParaRPr>
          </a:p>
          <a:p>
            <a:pPr algn="ctr"/>
            <a:r>
              <a:rPr lang="en-IN" sz="2800" dirty="0">
                <a:latin typeface="Arial" panose="020B0604020202020204" pitchFamily="34" charset="0"/>
                <a:cs typeface="Arial" panose="020B0604020202020204" pitchFamily="34" charset="0"/>
              </a:rPr>
              <a:t>Improved outcomes</a:t>
            </a:r>
          </a:p>
          <a:p>
            <a:pPr algn="ctr"/>
            <a:endParaRPr lang="en-IN" sz="2800" dirty="0">
              <a:latin typeface="Arial" panose="020B0604020202020204" pitchFamily="34" charset="0"/>
              <a:cs typeface="Arial" panose="020B0604020202020204" pitchFamily="34" charset="0"/>
            </a:endParaRPr>
          </a:p>
          <a:p>
            <a:pPr algn="ctr"/>
            <a:r>
              <a:rPr lang="en-IN" sz="2800" dirty="0">
                <a:latin typeface="Arial" panose="020B0604020202020204" pitchFamily="34" charset="0"/>
                <a:cs typeface="Arial" panose="020B0604020202020204" pitchFamily="34" charset="0"/>
              </a:rPr>
              <a:t>Accessibility</a:t>
            </a:r>
          </a:p>
          <a:p>
            <a:pPr algn="ctr"/>
            <a:endParaRPr lang="en-IN" sz="2800" dirty="0">
              <a:latin typeface="Arial" panose="020B0604020202020204" pitchFamily="34" charset="0"/>
              <a:cs typeface="Arial" panose="020B0604020202020204" pitchFamily="34" charset="0"/>
            </a:endParaRPr>
          </a:p>
          <a:p>
            <a:pPr algn="ctr"/>
            <a:r>
              <a:rPr lang="en-IN" sz="2800" dirty="0">
                <a:latin typeface="Arial" panose="020B0604020202020204" pitchFamily="34" charset="0"/>
                <a:cs typeface="Arial" panose="020B0604020202020204" pitchFamily="34" charset="0"/>
              </a:rPr>
              <a:t>Cost-effective</a:t>
            </a:r>
          </a:p>
          <a:p>
            <a:pPr algn="ctr"/>
            <a:endParaRPr lang="en-IN" sz="2800" dirty="0">
              <a:latin typeface="Arial" panose="020B0604020202020204" pitchFamily="34" charset="0"/>
              <a:cs typeface="Arial" panose="020B0604020202020204" pitchFamily="34" charset="0"/>
            </a:endParaRPr>
          </a:p>
          <a:p>
            <a:pPr algn="ctr"/>
            <a:r>
              <a:rPr lang="en-IN" sz="2800" dirty="0">
                <a:latin typeface="Arial" panose="020B0604020202020204" pitchFamily="34" charset="0"/>
                <a:cs typeface="Arial" panose="020B0604020202020204" pitchFamily="34" charset="0"/>
              </a:rPr>
              <a:t>Personalized care</a:t>
            </a:r>
          </a:p>
          <a:p>
            <a:pPr algn="ctr"/>
            <a:endParaRPr lang="en-IN" sz="2800" dirty="0">
              <a:latin typeface="Arial" panose="020B0604020202020204" pitchFamily="34" charset="0"/>
              <a:cs typeface="Arial" panose="020B0604020202020204" pitchFamily="34" charset="0"/>
            </a:endParaRPr>
          </a:p>
          <a:p>
            <a:pPr algn="ctr"/>
            <a:r>
              <a:rPr lang="en-IN" sz="2800" dirty="0">
                <a:latin typeface="Arial" panose="020B0604020202020204" pitchFamily="34" charset="0"/>
                <a:cs typeface="Arial" panose="020B0604020202020204" pitchFamily="34" charset="0"/>
              </a:rPr>
              <a:t>Research</a:t>
            </a:r>
          </a:p>
        </p:txBody>
      </p:sp>
    </p:spTree>
    <p:extLst>
      <p:ext uri="{BB962C8B-B14F-4D97-AF65-F5344CB8AC3E}">
        <p14:creationId xmlns:p14="http://schemas.microsoft.com/office/powerpoint/2010/main" val="149134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89B4-7224-4525-9A0D-7E1969D506C7}"/>
              </a:ext>
            </a:extLst>
          </p:cNvPr>
          <p:cNvSpPr txBox="1"/>
          <p:nvPr/>
        </p:nvSpPr>
        <p:spPr>
          <a:xfrm>
            <a:off x="2950818" y="883480"/>
            <a:ext cx="12333356" cy="913007"/>
          </a:xfrm>
          <a:prstGeom prst="rect">
            <a:avLst/>
          </a:prstGeom>
          <a:noFill/>
        </p:spPr>
        <p:txBody>
          <a:bodyPr wrap="square" rtlCol="0">
            <a:spAutoFit/>
          </a:bodyPr>
          <a:lstStyle/>
          <a:p>
            <a:r>
              <a:rPr lang="en-US" sz="5333"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OBJECTIVES</a:t>
            </a:r>
          </a:p>
        </p:txBody>
      </p:sp>
      <p:sp>
        <p:nvSpPr>
          <p:cNvPr id="4" name="TextBox 3">
            <a:extLst>
              <a:ext uri="{FF2B5EF4-FFF2-40B4-BE49-F238E27FC236}">
                <a16:creationId xmlns:a16="http://schemas.microsoft.com/office/drawing/2014/main" id="{BA017149-E5A1-4105-85EF-F3DFF209C05F}"/>
              </a:ext>
            </a:extLst>
          </p:cNvPr>
          <p:cNvSpPr txBox="1"/>
          <p:nvPr/>
        </p:nvSpPr>
        <p:spPr>
          <a:xfrm>
            <a:off x="3776876" y="3641037"/>
            <a:ext cx="10442713" cy="4401205"/>
          </a:xfrm>
          <a:prstGeom prst="rect">
            <a:avLst/>
          </a:prstGeom>
          <a:noFill/>
        </p:spPr>
        <p:txBody>
          <a:bodyPr wrap="square" rtlCol="0">
            <a:spAutoFit/>
          </a:bodyPr>
          <a:lstStyle/>
          <a:p>
            <a:pPr algn="ctr"/>
            <a:r>
              <a:rPr lang="en-IN" sz="2800" dirty="0">
                <a:latin typeface="Arial" panose="020B0604020202020204" pitchFamily="34" charset="0"/>
                <a:cs typeface="Arial" panose="020B0604020202020204" pitchFamily="34" charset="0"/>
              </a:rPr>
              <a:t>Providing accurate and reliable information</a:t>
            </a:r>
          </a:p>
          <a:p>
            <a:pPr algn="ctr"/>
            <a:endParaRPr lang="en-US" sz="2800" dirty="0">
              <a:latin typeface="Arial" panose="020B0604020202020204" pitchFamily="34" charset="0"/>
              <a:cs typeface="Arial" panose="020B0604020202020204" pitchFamily="34" charset="0"/>
            </a:endParaRPr>
          </a:p>
          <a:p>
            <a:pPr algn="ctr"/>
            <a:r>
              <a:rPr lang="en-IN" sz="2800" dirty="0">
                <a:latin typeface="Arial" panose="020B0604020202020204" pitchFamily="34" charset="0"/>
                <a:cs typeface="Arial" panose="020B0604020202020204" pitchFamily="34" charset="0"/>
              </a:rPr>
              <a:t>Offering personalized recommendations</a:t>
            </a:r>
          </a:p>
          <a:p>
            <a:pPr algn="ctr"/>
            <a:endParaRPr lang="en-US" sz="2800" dirty="0">
              <a:latin typeface="Arial" panose="020B0604020202020204" pitchFamily="34" charset="0"/>
              <a:cs typeface="Arial" panose="020B0604020202020204" pitchFamily="34" charset="0"/>
            </a:endParaRPr>
          </a:p>
          <a:p>
            <a:pPr algn="ctr"/>
            <a:r>
              <a:rPr lang="en-IN" sz="2800" dirty="0">
                <a:latin typeface="Arial" panose="020B0604020202020204" pitchFamily="34" charset="0"/>
                <a:cs typeface="Arial" panose="020B0604020202020204" pitchFamily="34" charset="0"/>
              </a:rPr>
              <a:t>Facilitating early detection and prevention</a:t>
            </a:r>
          </a:p>
          <a:p>
            <a:pPr algn="ctr"/>
            <a:endParaRPr lang="en-US" sz="2800" dirty="0">
              <a:latin typeface="Arial" panose="020B0604020202020204" pitchFamily="34" charset="0"/>
              <a:cs typeface="Arial" panose="020B0604020202020204" pitchFamily="34" charset="0"/>
            </a:endParaRPr>
          </a:p>
          <a:p>
            <a:pPr algn="ctr"/>
            <a:r>
              <a:rPr lang="en-IN" sz="2800" dirty="0">
                <a:latin typeface="Arial" panose="020B0604020202020204" pitchFamily="34" charset="0"/>
                <a:cs typeface="Arial" panose="020B0604020202020204" pitchFamily="34" charset="0"/>
              </a:rPr>
              <a:t>Promoting health education</a:t>
            </a:r>
          </a:p>
          <a:p>
            <a:pPr algn="ctr"/>
            <a:endParaRPr lang="en-US" sz="2800" dirty="0">
              <a:latin typeface="Arial" panose="020B0604020202020204" pitchFamily="34" charset="0"/>
              <a:cs typeface="Arial" panose="020B0604020202020204" pitchFamily="34" charset="0"/>
            </a:endParaRPr>
          </a:p>
          <a:p>
            <a:pPr algn="ctr"/>
            <a:r>
              <a:rPr lang="en-IN" sz="2800" dirty="0">
                <a:latin typeface="Arial" panose="020B0604020202020204" pitchFamily="34" charset="0"/>
                <a:cs typeface="Arial" panose="020B0604020202020204" pitchFamily="34" charset="0"/>
              </a:rPr>
              <a:t>Improving healthcare access</a:t>
            </a:r>
            <a:endParaRPr lang="en-US" sz="2800" dirty="0">
              <a:latin typeface="Arial" panose="020B0604020202020204" pitchFamily="34" charset="0"/>
              <a:cs typeface="Arial" panose="020B0604020202020204" pitchFamily="34" charset="0"/>
            </a:endParaRPr>
          </a:p>
          <a:p>
            <a:pPr algn="just"/>
            <a:r>
              <a:rPr lang="en-US" sz="2800" dirty="0">
                <a:latin typeface="Arial" panose="020B0604020202020204" pitchFamily="34" charset="0"/>
                <a:cs typeface="Arial" panose="020B0604020202020204" pitchFamily="34" charset="0"/>
              </a:rPr>
              <a:t> </a:t>
            </a:r>
          </a:p>
        </p:txBody>
      </p:sp>
      <p:cxnSp>
        <p:nvCxnSpPr>
          <p:cNvPr id="5" name="Straight Connector 4">
            <a:extLst>
              <a:ext uri="{FF2B5EF4-FFF2-40B4-BE49-F238E27FC236}">
                <a16:creationId xmlns:a16="http://schemas.microsoft.com/office/drawing/2014/main" id="{157D60BD-3B0D-D2FC-4DC4-F48D3B011075}"/>
              </a:ext>
            </a:extLst>
          </p:cNvPr>
          <p:cNvCxnSpPr>
            <a:cxnSpLocks/>
          </p:cNvCxnSpPr>
          <p:nvPr/>
        </p:nvCxnSpPr>
        <p:spPr>
          <a:xfrm>
            <a:off x="2844800" y="2311400"/>
            <a:ext cx="1341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760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C369A8-583F-0B2D-F8A0-0FF3E39793C5}"/>
              </a:ext>
            </a:extLst>
          </p:cNvPr>
          <p:cNvSpPr txBox="1"/>
          <p:nvPr/>
        </p:nvSpPr>
        <p:spPr>
          <a:xfrm>
            <a:off x="3111500" y="841994"/>
            <a:ext cx="7734300" cy="1190006"/>
          </a:xfrm>
          <a:prstGeom prst="rect">
            <a:avLst/>
          </a:prstGeom>
          <a:noFill/>
        </p:spPr>
        <p:txBody>
          <a:bodyPr wrap="square" rtlCol="0">
            <a:spAutoFit/>
          </a:bodyPr>
          <a:lstStyle/>
          <a:p>
            <a:r>
              <a:rPr lang="en-IN" sz="5333"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HYPOTHESES</a:t>
            </a:r>
          </a:p>
          <a:p>
            <a:endParaRPr lang="en-IN" dirty="0"/>
          </a:p>
        </p:txBody>
      </p:sp>
      <p:sp>
        <p:nvSpPr>
          <p:cNvPr id="3" name="TextBox 2">
            <a:extLst>
              <a:ext uri="{FF2B5EF4-FFF2-40B4-BE49-F238E27FC236}">
                <a16:creationId xmlns:a16="http://schemas.microsoft.com/office/drawing/2014/main" id="{AF83E1FB-5106-A9A9-FAB3-0B0490640BF8}"/>
              </a:ext>
            </a:extLst>
          </p:cNvPr>
          <p:cNvSpPr txBox="1"/>
          <p:nvPr/>
        </p:nvSpPr>
        <p:spPr>
          <a:xfrm>
            <a:off x="5067300" y="3797300"/>
            <a:ext cx="9144000" cy="3385542"/>
          </a:xfrm>
          <a:prstGeom prst="rect">
            <a:avLst/>
          </a:prstGeom>
          <a:noFill/>
        </p:spPr>
        <p:txBody>
          <a:bodyPr wrap="square" rtlCol="0">
            <a:spAutoFit/>
          </a:bodyPr>
          <a:lstStyle/>
          <a:p>
            <a:r>
              <a:rPr lang="en-IN" sz="2800" dirty="0">
                <a:latin typeface="Arial" panose="020B0604020202020204" pitchFamily="34" charset="0"/>
                <a:cs typeface="Arial" panose="020B0604020202020204" pitchFamily="34" charset="0"/>
              </a:rPr>
              <a:t>H0 : The disease prediction system website does not accurately predict the likelihood of a person having a particular disease.</a:t>
            </a:r>
          </a:p>
          <a:p>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H1 : The disease prediction system website accurately predicts the likelihood of a person having a particular disease.</a:t>
            </a:r>
          </a:p>
          <a:p>
            <a:endParaRPr lang="en-IN" dirty="0"/>
          </a:p>
        </p:txBody>
      </p:sp>
      <p:cxnSp>
        <p:nvCxnSpPr>
          <p:cNvPr id="5" name="Straight Connector 4">
            <a:extLst>
              <a:ext uri="{FF2B5EF4-FFF2-40B4-BE49-F238E27FC236}">
                <a16:creationId xmlns:a16="http://schemas.microsoft.com/office/drawing/2014/main" id="{992605B5-2FED-B430-4856-37AB995F89ED}"/>
              </a:ext>
            </a:extLst>
          </p:cNvPr>
          <p:cNvCxnSpPr>
            <a:cxnSpLocks/>
          </p:cNvCxnSpPr>
          <p:nvPr/>
        </p:nvCxnSpPr>
        <p:spPr>
          <a:xfrm>
            <a:off x="2882900" y="2489200"/>
            <a:ext cx="13271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7647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41D70D-A896-E6EB-214C-09EFC3DBA2C2}"/>
              </a:ext>
            </a:extLst>
          </p:cNvPr>
          <p:cNvSpPr txBox="1"/>
          <p:nvPr/>
        </p:nvSpPr>
        <p:spPr>
          <a:xfrm>
            <a:off x="2413000" y="850900"/>
            <a:ext cx="14033500" cy="913007"/>
          </a:xfrm>
          <a:prstGeom prst="rect">
            <a:avLst/>
          </a:prstGeom>
          <a:noFill/>
        </p:spPr>
        <p:txBody>
          <a:bodyPr wrap="square" rtlCol="0">
            <a:spAutoFit/>
          </a:bodyPr>
          <a:lstStyle/>
          <a:p>
            <a:r>
              <a:rPr lang="en-IN" sz="5333"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ADVANTAGES AND DISADVANTAGES </a:t>
            </a:r>
          </a:p>
        </p:txBody>
      </p:sp>
      <p:sp>
        <p:nvSpPr>
          <p:cNvPr id="3" name="TextBox 2">
            <a:extLst>
              <a:ext uri="{FF2B5EF4-FFF2-40B4-BE49-F238E27FC236}">
                <a16:creationId xmlns:a16="http://schemas.microsoft.com/office/drawing/2014/main" id="{8E46741B-D3CB-48FA-E1B1-7505FBD9C3C6}"/>
              </a:ext>
            </a:extLst>
          </p:cNvPr>
          <p:cNvSpPr txBox="1"/>
          <p:nvPr/>
        </p:nvSpPr>
        <p:spPr>
          <a:xfrm>
            <a:off x="5778500" y="2883933"/>
            <a:ext cx="7759700" cy="6120367"/>
          </a:xfrm>
          <a:prstGeom prst="rect">
            <a:avLst/>
          </a:prstGeom>
          <a:noFill/>
        </p:spPr>
        <p:txBody>
          <a:bodyPr wrap="square" rtlCol="0">
            <a:spAutoFit/>
          </a:bodyPr>
          <a:lstStyle/>
          <a:p>
            <a:pPr algn="just"/>
            <a:r>
              <a:rPr lang="en-IN" sz="2800" dirty="0">
                <a:latin typeface="Arial" panose="020B0604020202020204" pitchFamily="34" charset="0"/>
                <a:cs typeface="Arial" panose="020B0604020202020204" pitchFamily="34" charset="0"/>
              </a:rPr>
              <a:t>Advantages:</a:t>
            </a:r>
          </a:p>
          <a:p>
            <a:pPr algn="just"/>
            <a:endParaRPr lang="en-IN" sz="2800" dirty="0">
              <a:latin typeface="Arial" panose="020B0604020202020204" pitchFamily="34" charset="0"/>
              <a:cs typeface="Arial" panose="020B0604020202020204" pitchFamily="34" charset="0"/>
            </a:endParaRPr>
          </a:p>
          <a:p>
            <a:pPr marL="914400" lvl="1" indent="-457200" algn="just">
              <a:buFont typeface="Wingdings" panose="05000000000000000000" pitchFamily="2" charset="2"/>
              <a:buChar char="§"/>
            </a:pPr>
            <a:r>
              <a:rPr lang="en-IN" sz="2800" dirty="0">
                <a:latin typeface="Arial" panose="020B0604020202020204" pitchFamily="34" charset="0"/>
                <a:cs typeface="Arial" panose="020B0604020202020204" pitchFamily="34" charset="0"/>
              </a:rPr>
              <a:t>Personalized risk assessment</a:t>
            </a:r>
          </a:p>
          <a:p>
            <a:pPr marL="914400" lvl="1" indent="-457200" algn="just">
              <a:buFont typeface="Wingdings" panose="05000000000000000000" pitchFamily="2" charset="2"/>
              <a:buChar char="§"/>
            </a:pPr>
            <a:r>
              <a:rPr lang="en-IN" sz="2800" dirty="0">
                <a:latin typeface="Arial" panose="020B0604020202020204" pitchFamily="34" charset="0"/>
                <a:cs typeface="Arial" panose="020B0604020202020204" pitchFamily="34" charset="0"/>
              </a:rPr>
              <a:t>Improved access to healthcare</a:t>
            </a:r>
          </a:p>
          <a:p>
            <a:pPr marL="914400" lvl="1" indent="-457200" algn="just">
              <a:buFont typeface="Wingdings" panose="05000000000000000000" pitchFamily="2" charset="2"/>
              <a:buChar char="§"/>
            </a:pPr>
            <a:r>
              <a:rPr lang="en-IN" sz="2800" dirty="0">
                <a:latin typeface="Arial" panose="020B0604020202020204" pitchFamily="34" charset="0"/>
                <a:cs typeface="Arial" panose="020B0604020202020204" pitchFamily="34" charset="0"/>
              </a:rPr>
              <a:t>Early detection and prevention</a:t>
            </a:r>
          </a:p>
          <a:p>
            <a:pPr marL="914400" lvl="1" indent="-457200" algn="just">
              <a:buFont typeface="Wingdings" panose="05000000000000000000" pitchFamily="2" charset="2"/>
              <a:buChar char="§"/>
            </a:pPr>
            <a:r>
              <a:rPr lang="en-IN" sz="2800" dirty="0">
                <a:latin typeface="Arial" panose="020B0604020202020204" pitchFamily="34" charset="0"/>
                <a:cs typeface="Arial" panose="020B0604020202020204" pitchFamily="34" charset="0"/>
              </a:rPr>
              <a:t>Empowerment</a:t>
            </a:r>
          </a:p>
          <a:p>
            <a:pPr algn="just"/>
            <a:endParaRPr lang="en-IN" sz="2800" dirty="0">
              <a:latin typeface="Arial" panose="020B0604020202020204" pitchFamily="34" charset="0"/>
              <a:cs typeface="Arial" panose="020B0604020202020204" pitchFamily="34" charset="0"/>
            </a:endParaRPr>
          </a:p>
          <a:p>
            <a:pPr algn="just"/>
            <a:endParaRPr lang="en-IN" sz="2800" dirty="0">
              <a:latin typeface="Arial" panose="020B0604020202020204" pitchFamily="34" charset="0"/>
              <a:cs typeface="Arial" panose="020B0604020202020204" pitchFamily="34" charset="0"/>
            </a:endParaRPr>
          </a:p>
          <a:p>
            <a:pPr algn="just"/>
            <a:r>
              <a:rPr lang="en-IN" sz="2800" dirty="0">
                <a:latin typeface="Arial" panose="020B0604020202020204" pitchFamily="34" charset="0"/>
                <a:cs typeface="Arial" panose="020B0604020202020204" pitchFamily="34" charset="0"/>
              </a:rPr>
              <a:t>Disadvantages:</a:t>
            </a:r>
          </a:p>
          <a:p>
            <a:pPr algn="just"/>
            <a:endParaRPr lang="en-IN" sz="2800" dirty="0">
              <a:latin typeface="Arial" panose="020B0604020202020204" pitchFamily="34" charset="0"/>
              <a:cs typeface="Arial" panose="020B0604020202020204" pitchFamily="34" charset="0"/>
            </a:endParaRPr>
          </a:p>
          <a:p>
            <a:pPr marL="914400" lvl="1" indent="-457200" algn="just">
              <a:buFont typeface="Wingdings" panose="05000000000000000000" pitchFamily="2" charset="2"/>
              <a:buChar char="§"/>
            </a:pPr>
            <a:r>
              <a:rPr lang="en-IN" sz="2800" dirty="0">
                <a:latin typeface="Arial" panose="020B0604020202020204" pitchFamily="34" charset="0"/>
                <a:cs typeface="Arial" panose="020B0604020202020204" pitchFamily="34" charset="0"/>
              </a:rPr>
              <a:t>Limited accuracy</a:t>
            </a:r>
          </a:p>
          <a:p>
            <a:pPr marL="914400" lvl="1" indent="-457200" algn="just">
              <a:buFont typeface="Wingdings" panose="05000000000000000000" pitchFamily="2" charset="2"/>
              <a:buChar char="§"/>
            </a:pPr>
            <a:r>
              <a:rPr lang="en-IN" sz="2800" dirty="0">
                <a:latin typeface="Arial" panose="020B0604020202020204" pitchFamily="34" charset="0"/>
                <a:cs typeface="Arial" panose="020B0604020202020204" pitchFamily="34" charset="0"/>
              </a:rPr>
              <a:t>Limited access</a:t>
            </a:r>
          </a:p>
          <a:p>
            <a:pPr marL="914400" lvl="1" indent="-457200" algn="just">
              <a:buFont typeface="Wingdings" panose="05000000000000000000" pitchFamily="2" charset="2"/>
              <a:buChar char="§"/>
            </a:pPr>
            <a:r>
              <a:rPr lang="en-IN" sz="2800" dirty="0">
                <a:latin typeface="Arial" panose="020B0604020202020204" pitchFamily="34" charset="0"/>
                <a:cs typeface="Arial" panose="020B0604020202020204" pitchFamily="34" charset="0"/>
              </a:rPr>
              <a:t>Over-reliance on technology</a:t>
            </a:r>
          </a:p>
          <a:p>
            <a:endParaRPr lang="en-IN" dirty="0"/>
          </a:p>
        </p:txBody>
      </p:sp>
      <p:cxnSp>
        <p:nvCxnSpPr>
          <p:cNvPr id="5" name="Straight Connector 4">
            <a:extLst>
              <a:ext uri="{FF2B5EF4-FFF2-40B4-BE49-F238E27FC236}">
                <a16:creationId xmlns:a16="http://schemas.microsoft.com/office/drawing/2014/main" id="{41E5E08D-8685-CBC6-3125-13BEC0110FF6}"/>
              </a:ext>
            </a:extLst>
          </p:cNvPr>
          <p:cNvCxnSpPr>
            <a:cxnSpLocks/>
          </p:cNvCxnSpPr>
          <p:nvPr/>
        </p:nvCxnSpPr>
        <p:spPr>
          <a:xfrm>
            <a:off x="2413000" y="2273300"/>
            <a:ext cx="13843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19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AE55E6-FC98-0963-6B8E-71A0A02BC6E8}"/>
              </a:ext>
            </a:extLst>
          </p:cNvPr>
          <p:cNvSpPr txBox="1"/>
          <p:nvPr/>
        </p:nvSpPr>
        <p:spPr>
          <a:xfrm>
            <a:off x="2616200" y="838200"/>
            <a:ext cx="13246100" cy="913007"/>
          </a:xfrm>
          <a:prstGeom prst="rect">
            <a:avLst/>
          </a:prstGeom>
          <a:noFill/>
        </p:spPr>
        <p:txBody>
          <a:bodyPr wrap="square" rtlCol="0">
            <a:spAutoFit/>
          </a:bodyPr>
          <a:lstStyle/>
          <a:p>
            <a:r>
              <a:rPr lang="en-IN" sz="5333"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SYSTEM DESIGN &amp; IMPLEMENTATION</a:t>
            </a:r>
          </a:p>
        </p:txBody>
      </p:sp>
      <p:sp>
        <p:nvSpPr>
          <p:cNvPr id="3" name="TextBox 2">
            <a:extLst>
              <a:ext uri="{FF2B5EF4-FFF2-40B4-BE49-F238E27FC236}">
                <a16:creationId xmlns:a16="http://schemas.microsoft.com/office/drawing/2014/main" id="{AC4DD8D5-54F4-735D-2D5F-2373AB6541BD}"/>
              </a:ext>
            </a:extLst>
          </p:cNvPr>
          <p:cNvSpPr txBox="1"/>
          <p:nvPr/>
        </p:nvSpPr>
        <p:spPr>
          <a:xfrm>
            <a:off x="3165181" y="3304106"/>
            <a:ext cx="11569700" cy="2092881"/>
          </a:xfrm>
          <a:prstGeom prst="rect">
            <a:avLst/>
          </a:prstGeom>
          <a:noFill/>
        </p:spPr>
        <p:txBody>
          <a:bodyPr wrap="square" rtlCol="0">
            <a:spAutoFit/>
          </a:bodyPr>
          <a:lstStyle/>
          <a:p>
            <a:pPr lvl="1" algn="just"/>
            <a:r>
              <a:rPr lang="en-IN" sz="2800" u="sng" dirty="0">
                <a:latin typeface="Arial" panose="020B0604020202020204" pitchFamily="34" charset="0"/>
                <a:cs typeface="Arial" panose="020B0604020202020204" pitchFamily="34" charset="0"/>
              </a:rPr>
              <a:t>SOFTWARE DEVLOPEMENT LIFE CYCLE</a:t>
            </a:r>
          </a:p>
          <a:p>
            <a:pPr marL="914400" lvl="1" indent="-457200" algn="just">
              <a:buFont typeface="Wingdings" panose="05000000000000000000" pitchFamily="2" charset="2"/>
              <a:buChar char="§"/>
            </a:pPr>
            <a:endParaRPr lang="en-IN" sz="2800" u="sng" dirty="0">
              <a:latin typeface="Arial" panose="020B0604020202020204" pitchFamily="34" charset="0"/>
              <a:cs typeface="Arial" panose="020B0604020202020204" pitchFamily="34" charset="0"/>
            </a:endParaRPr>
          </a:p>
          <a:p>
            <a:pPr lvl="1" algn="just"/>
            <a:r>
              <a:rPr lang="en-IN" sz="2400" dirty="0">
                <a:latin typeface="Arial" panose="020B0604020202020204" pitchFamily="34" charset="0"/>
                <a:cs typeface="Arial" panose="020B0604020202020204" pitchFamily="34" charset="0"/>
              </a:rPr>
              <a:t>A typical Software Development Life Cycle consists of the following stages </a:t>
            </a:r>
            <a:r>
              <a:rPr lang="en-IN" sz="2800" dirty="0">
                <a:latin typeface="Arial" panose="020B0604020202020204" pitchFamily="34" charset="0"/>
                <a:cs typeface="Arial" panose="020B0604020202020204" pitchFamily="34" charset="0"/>
              </a:rPr>
              <a:t>–</a:t>
            </a:r>
          </a:p>
          <a:p>
            <a:pPr marL="914400" lvl="1" indent="-457200" algn="just">
              <a:buFont typeface="Wingdings" panose="05000000000000000000" pitchFamily="2" charset="2"/>
              <a:buChar char="§"/>
            </a:pPr>
            <a:endParaRPr lang="en-IN" sz="2800" dirty="0">
              <a:latin typeface="Arial" panose="020B060402020202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DE40CCD6-A494-4780-66B6-5BC5EA36C9C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329135" y="4920143"/>
            <a:ext cx="5101931" cy="3436938"/>
          </a:xfrm>
          <a:prstGeom prst="rect">
            <a:avLst/>
          </a:prstGeom>
          <a:noFill/>
          <a:ln>
            <a:noFill/>
          </a:ln>
        </p:spPr>
      </p:pic>
      <p:sp>
        <p:nvSpPr>
          <p:cNvPr id="5" name="TextBox 4">
            <a:extLst>
              <a:ext uri="{FF2B5EF4-FFF2-40B4-BE49-F238E27FC236}">
                <a16:creationId xmlns:a16="http://schemas.microsoft.com/office/drawing/2014/main" id="{8D2D061C-8890-B4AB-3C8A-C365A0962482}"/>
              </a:ext>
            </a:extLst>
          </p:cNvPr>
          <p:cNvSpPr txBox="1"/>
          <p:nvPr/>
        </p:nvSpPr>
        <p:spPr>
          <a:xfrm>
            <a:off x="3530600" y="8093711"/>
            <a:ext cx="4597400" cy="1061829"/>
          </a:xfrm>
          <a:prstGeom prst="rect">
            <a:avLst/>
          </a:prstGeom>
          <a:noFill/>
        </p:spPr>
        <p:txBody>
          <a:bodyPr wrap="square" rtlCol="0">
            <a:spAutoFit/>
          </a:bodyPr>
          <a:lstStyle/>
          <a:p>
            <a:pPr marL="457200" algn="ctr">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Fig 1: - software Development life cycle.</a:t>
            </a:r>
            <a:endParaRPr lang="en-IN" sz="1800" dirty="0">
              <a:solidFill>
                <a:srgbClr val="000000"/>
              </a:solidFill>
              <a:effectLst/>
              <a:latin typeface="Times New Roman" panose="02020603050405020304" pitchFamily="18" charset="0"/>
              <a:ea typeface="Calibri" panose="020F0502020204030204" pitchFamily="34" charset="0"/>
            </a:endParaRPr>
          </a:p>
          <a:p>
            <a:br>
              <a:rPr lang="en-IN" sz="1800" dirty="0">
                <a:effectLst/>
                <a:latin typeface="Times New Roman" panose="02020603050405020304" pitchFamily="18" charset="0"/>
                <a:ea typeface="Calibri" panose="020F0502020204030204" pitchFamily="34" charset="0"/>
                <a:cs typeface="Mangal" panose="02040503050203030202" pitchFamily="18" charset="0"/>
              </a:rPr>
            </a:br>
            <a:endParaRPr lang="en-IN" dirty="0"/>
          </a:p>
        </p:txBody>
      </p:sp>
      <p:sp>
        <p:nvSpPr>
          <p:cNvPr id="6" name="TextBox 5">
            <a:extLst>
              <a:ext uri="{FF2B5EF4-FFF2-40B4-BE49-F238E27FC236}">
                <a16:creationId xmlns:a16="http://schemas.microsoft.com/office/drawing/2014/main" id="{F61675FB-2A51-398B-71B5-DC7AF872C81E}"/>
              </a:ext>
            </a:extLst>
          </p:cNvPr>
          <p:cNvSpPr txBox="1"/>
          <p:nvPr/>
        </p:nvSpPr>
        <p:spPr>
          <a:xfrm>
            <a:off x="10375900" y="5520854"/>
            <a:ext cx="5880100" cy="2954655"/>
          </a:xfrm>
          <a:prstGeom prst="rect">
            <a:avLst/>
          </a:prstGeom>
          <a:noFill/>
        </p:spPr>
        <p:txBody>
          <a:bodyPr wrap="square" rtlCol="0">
            <a:spAutoFit/>
          </a:bodyPr>
          <a:lstStyle/>
          <a:p>
            <a:pPr marL="400050" indent="-400050">
              <a:buFont typeface="+mj-lt"/>
              <a:buAutoNum type="romanUcPeriod"/>
            </a:pPr>
            <a:r>
              <a:rPr lang="en-IN" sz="2400" dirty="0">
                <a:latin typeface="Arial" panose="020B0604020202020204" pitchFamily="34" charset="0"/>
                <a:cs typeface="Arial" panose="020B0604020202020204" pitchFamily="34" charset="0"/>
              </a:rPr>
              <a:t>Planning Phase</a:t>
            </a:r>
          </a:p>
          <a:p>
            <a:pPr marL="400050" indent="-400050">
              <a:buFont typeface="+mj-lt"/>
              <a:buAutoNum type="romanUcPeriod"/>
            </a:pPr>
            <a:r>
              <a:rPr lang="en-IN" sz="2400" dirty="0">
                <a:latin typeface="Arial" panose="020B0604020202020204" pitchFamily="34" charset="0"/>
                <a:cs typeface="Arial" panose="020B0604020202020204" pitchFamily="34" charset="0"/>
              </a:rPr>
              <a:t>Analysis Phase</a:t>
            </a:r>
          </a:p>
          <a:p>
            <a:pPr marL="400050" indent="-400050">
              <a:buFont typeface="+mj-lt"/>
              <a:buAutoNum type="romanUcPeriod"/>
            </a:pPr>
            <a:r>
              <a:rPr lang="en-IN" sz="2400" dirty="0">
                <a:latin typeface="Arial" panose="020B0604020202020204" pitchFamily="34" charset="0"/>
                <a:cs typeface="Arial" panose="020B0604020202020204" pitchFamily="34" charset="0"/>
              </a:rPr>
              <a:t>Design Phase</a:t>
            </a:r>
          </a:p>
          <a:p>
            <a:pPr marL="400050" indent="-400050">
              <a:buFont typeface="+mj-lt"/>
              <a:buAutoNum type="romanUcPeriod"/>
            </a:pPr>
            <a:r>
              <a:rPr lang="en-IN" sz="2400" dirty="0">
                <a:latin typeface="Arial" panose="020B0604020202020204" pitchFamily="34" charset="0"/>
                <a:cs typeface="Arial" panose="020B0604020202020204" pitchFamily="34" charset="0"/>
              </a:rPr>
              <a:t>Implementation Phase</a:t>
            </a:r>
          </a:p>
          <a:p>
            <a:pPr marL="400050" indent="-400050">
              <a:buFont typeface="+mj-lt"/>
              <a:buAutoNum type="romanUcPeriod"/>
            </a:pPr>
            <a:r>
              <a:rPr lang="en-IN" sz="2400" dirty="0">
                <a:latin typeface="Arial" panose="020B0604020202020204" pitchFamily="34" charset="0"/>
                <a:cs typeface="Arial" panose="020B0604020202020204" pitchFamily="34" charset="0"/>
              </a:rPr>
              <a:t>Testing Phase</a:t>
            </a:r>
          </a:p>
          <a:p>
            <a:pPr marL="400050" indent="-400050">
              <a:buFont typeface="+mj-lt"/>
              <a:buAutoNum type="romanUcPeriod"/>
            </a:pPr>
            <a:r>
              <a:rPr lang="en-IN" sz="2400" dirty="0">
                <a:latin typeface="Arial" panose="020B0604020202020204" pitchFamily="34" charset="0"/>
                <a:cs typeface="Arial" panose="020B0604020202020204" pitchFamily="34" charset="0"/>
              </a:rPr>
              <a:t>Deployment Phase</a:t>
            </a:r>
          </a:p>
          <a:p>
            <a:pPr marL="400050" indent="-400050">
              <a:buFont typeface="+mj-lt"/>
              <a:buAutoNum type="romanUcPeriod"/>
            </a:pPr>
            <a:r>
              <a:rPr lang="en-IN" sz="2400" dirty="0">
                <a:latin typeface="Arial" panose="020B0604020202020204" pitchFamily="34" charset="0"/>
                <a:cs typeface="Arial" panose="020B0604020202020204" pitchFamily="34" charset="0"/>
              </a:rPr>
              <a:t>Maintenance Phase</a:t>
            </a:r>
          </a:p>
          <a:p>
            <a:endParaRPr lang="en-IN" dirty="0"/>
          </a:p>
        </p:txBody>
      </p:sp>
      <p:cxnSp>
        <p:nvCxnSpPr>
          <p:cNvPr id="8" name="Straight Connector 7">
            <a:extLst>
              <a:ext uri="{FF2B5EF4-FFF2-40B4-BE49-F238E27FC236}">
                <a16:creationId xmlns:a16="http://schemas.microsoft.com/office/drawing/2014/main" id="{6B289E65-A27D-2A5E-E272-8BDD0656CA83}"/>
              </a:ext>
            </a:extLst>
          </p:cNvPr>
          <p:cNvCxnSpPr/>
          <p:nvPr/>
        </p:nvCxnSpPr>
        <p:spPr>
          <a:xfrm>
            <a:off x="2616200" y="2289234"/>
            <a:ext cx="13639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40918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2310C-FF66-2F47-C4FF-89FDBEE36913}"/>
              </a:ext>
            </a:extLst>
          </p:cNvPr>
          <p:cNvSpPr txBox="1"/>
          <p:nvPr/>
        </p:nvSpPr>
        <p:spPr>
          <a:xfrm>
            <a:off x="3149600" y="1066036"/>
            <a:ext cx="8140700" cy="3493264"/>
          </a:xfrm>
          <a:prstGeom prst="rect">
            <a:avLst/>
          </a:prstGeom>
          <a:noFill/>
        </p:spPr>
        <p:txBody>
          <a:bodyPr wrap="square" rtlCol="0">
            <a:spAutoFit/>
          </a:bodyPr>
          <a:lstStyle/>
          <a:p>
            <a:pPr lvl="1" algn="just">
              <a:spcBef>
                <a:spcPts val="1800"/>
              </a:spcBef>
            </a:pPr>
            <a:r>
              <a:rPr lang="en-IN" sz="2800" u="sng" dirty="0">
                <a:latin typeface="Arial" panose="020B0604020202020204" pitchFamily="34" charset="0"/>
                <a:cs typeface="Arial" panose="020B0604020202020204" pitchFamily="34" charset="0"/>
              </a:rPr>
              <a:t>SOFTWARE DEVLOPEMENT MODEL</a:t>
            </a:r>
          </a:p>
          <a:p>
            <a:pPr lvl="1" algn="just">
              <a:spcBef>
                <a:spcPts val="1800"/>
              </a:spcBef>
            </a:pPr>
            <a:endParaRPr lang="en-IN" sz="2800" u="sng" dirty="0">
              <a:latin typeface="Arial" panose="020B0604020202020204" pitchFamily="34" charset="0"/>
              <a:cs typeface="Arial" panose="020B0604020202020204" pitchFamily="34" charset="0"/>
            </a:endParaRPr>
          </a:p>
          <a:p>
            <a:pPr lvl="1" algn="just">
              <a:spcBef>
                <a:spcPts val="1800"/>
              </a:spcBef>
            </a:pPr>
            <a:r>
              <a:rPr lang="en-IN" sz="2000" dirty="0">
                <a:latin typeface="Arial" panose="020B0604020202020204" pitchFamily="34" charset="0"/>
                <a:cs typeface="Arial" panose="020B0604020202020204" pitchFamily="34" charset="0"/>
              </a:rPr>
              <a:t>AGILE MODEL:</a:t>
            </a:r>
          </a:p>
          <a:p>
            <a:pPr lvl="1" algn="just"/>
            <a:r>
              <a:rPr lang="en-IN" sz="2000" dirty="0">
                <a:latin typeface="Arial" panose="020B0604020202020204" pitchFamily="34" charset="0"/>
                <a:cs typeface="Arial" panose="020B0604020202020204" pitchFamily="34" charset="0"/>
              </a:rPr>
              <a:t> </a:t>
            </a:r>
          </a:p>
          <a:p>
            <a:pPr lvl="1" algn="just"/>
            <a:r>
              <a:rPr lang="en-IN" sz="2400" dirty="0">
                <a:effectLst/>
                <a:latin typeface="Times New Roman" panose="02020603050405020304" pitchFamily="18" charset="0"/>
                <a:ea typeface="Times New Roman" panose="02020603050405020304" pitchFamily="18" charset="0"/>
              </a:rPr>
              <a:t>The sequential phases in </a:t>
            </a:r>
            <a:r>
              <a:rPr lang="en-IN" sz="2400" dirty="0">
                <a:latin typeface="Times New Roman" panose="02020603050405020304" pitchFamily="18" charset="0"/>
                <a:ea typeface="Times New Roman" panose="02020603050405020304" pitchFamily="18" charset="0"/>
              </a:rPr>
              <a:t>Agile</a:t>
            </a:r>
            <a:r>
              <a:rPr lang="en-IN" sz="2400" dirty="0">
                <a:effectLst/>
                <a:latin typeface="Times New Roman" panose="02020603050405020304" pitchFamily="18" charset="0"/>
                <a:ea typeface="Times New Roman" panose="02020603050405020304" pitchFamily="18" charset="0"/>
              </a:rPr>
              <a:t> model are –</a:t>
            </a:r>
            <a:endParaRPr lang="en-IN" sz="2400" dirty="0">
              <a:effectLst/>
              <a:latin typeface="Calibri" panose="020F0502020204030204" pitchFamily="34" charset="0"/>
              <a:ea typeface="Times New Roman" panose="02020603050405020304" pitchFamily="18" charset="0"/>
            </a:endParaRPr>
          </a:p>
          <a:p>
            <a:pPr lvl="1" algn="just"/>
            <a:endParaRPr lang="en-IN" sz="2000" dirty="0">
              <a:latin typeface="Arial" panose="020B0604020202020204" pitchFamily="34" charset="0"/>
              <a:cs typeface="Arial" panose="020B0604020202020204" pitchFamily="34" charset="0"/>
            </a:endParaRPr>
          </a:p>
          <a:p>
            <a:pPr marL="457200" algn="just">
              <a:spcBef>
                <a:spcPts val="1800"/>
              </a:spcBef>
            </a:pPr>
            <a:endPar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8" name="TextBox 7">
            <a:extLst>
              <a:ext uri="{FF2B5EF4-FFF2-40B4-BE49-F238E27FC236}">
                <a16:creationId xmlns:a16="http://schemas.microsoft.com/office/drawing/2014/main" id="{DEBB2F9F-912B-2450-3CA7-5FDA0871DE25}"/>
              </a:ext>
            </a:extLst>
          </p:cNvPr>
          <p:cNvSpPr txBox="1"/>
          <p:nvPr/>
        </p:nvSpPr>
        <p:spPr>
          <a:xfrm flipH="1">
            <a:off x="2178631" y="8204200"/>
            <a:ext cx="7613069" cy="369332"/>
          </a:xfrm>
          <a:prstGeom prst="rect">
            <a:avLst/>
          </a:prstGeom>
          <a:noFill/>
        </p:spPr>
        <p:txBody>
          <a:bodyPr wrap="square" rtlCol="0">
            <a:spAutoFit/>
          </a:bodyPr>
          <a:lstStyle/>
          <a:p>
            <a:pPr algn="ctr"/>
            <a:r>
              <a:rPr lang="en-IN" sz="1800" dirty="0">
                <a:effectLst/>
                <a:latin typeface="Calibri" panose="020F0502020204030204" pitchFamily="34" charset="0"/>
                <a:ea typeface="Times New Roman" panose="02020603050405020304" pitchFamily="18" charset="0"/>
              </a:rPr>
              <a:t>Fig 1: -</a:t>
            </a:r>
            <a:r>
              <a:rPr lang="en-IN" sz="1800" dirty="0">
                <a:effectLst/>
                <a:latin typeface="Times New Roman" panose="02020603050405020304" pitchFamily="18" charset="0"/>
                <a:ea typeface="Times New Roman" panose="02020603050405020304" pitchFamily="18" charset="0"/>
              </a:rPr>
              <a:t> </a:t>
            </a:r>
            <a:r>
              <a:rPr lang="en-IN" dirty="0">
                <a:latin typeface="Times New Roman" panose="02020603050405020304" pitchFamily="18" charset="0"/>
                <a:ea typeface="Times New Roman" panose="02020603050405020304" pitchFamily="18" charset="0"/>
              </a:rPr>
              <a:t>Agile</a:t>
            </a:r>
            <a:r>
              <a:rPr lang="en-IN" sz="1800" dirty="0">
                <a:effectLst/>
                <a:latin typeface="Times New Roman" panose="02020603050405020304" pitchFamily="18" charset="0"/>
                <a:ea typeface="Times New Roman" panose="02020603050405020304" pitchFamily="18" charset="0"/>
              </a:rPr>
              <a:t> model</a:t>
            </a:r>
            <a:endParaRPr lang="en-IN" sz="1800" dirty="0">
              <a:effectLst/>
              <a:latin typeface="Calibri" panose="020F0502020204030204" pitchFamily="34" charset="0"/>
              <a:ea typeface="Times New Roman" panose="02020603050405020304" pitchFamily="18" charset="0"/>
            </a:endParaRPr>
          </a:p>
        </p:txBody>
      </p:sp>
      <p:sp>
        <p:nvSpPr>
          <p:cNvPr id="10" name="TextBox 9">
            <a:extLst>
              <a:ext uri="{FF2B5EF4-FFF2-40B4-BE49-F238E27FC236}">
                <a16:creationId xmlns:a16="http://schemas.microsoft.com/office/drawing/2014/main" id="{2B7930A1-4BE5-53A7-3783-589099543629}"/>
              </a:ext>
            </a:extLst>
          </p:cNvPr>
          <p:cNvSpPr txBox="1"/>
          <p:nvPr/>
        </p:nvSpPr>
        <p:spPr>
          <a:xfrm>
            <a:off x="9791700" y="3780389"/>
            <a:ext cx="4217139" cy="3448252"/>
          </a:xfrm>
          <a:prstGeom prst="rect">
            <a:avLst/>
          </a:prstGeom>
          <a:noFill/>
        </p:spPr>
        <p:txBody>
          <a:bodyPr wrap="square" rtlCol="0">
            <a:spAutoFit/>
          </a:bodyPr>
          <a:lstStyle/>
          <a:p>
            <a:pPr>
              <a:lnSpc>
                <a:spcPct val="107000"/>
              </a:lnSpc>
              <a:spcAft>
                <a:spcPts val="800"/>
              </a:spcAft>
            </a:pPr>
            <a:r>
              <a:rPr lang="en-IN" sz="2400" b="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1. Requirements gathering</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2400" b="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2. Design the requirements</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2400" b="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3. Construction/ iteration</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2400" b="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4. Testing</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2400" b="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5. Deployment</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2400" b="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6. Feedback</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IN" sz="2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C4047DF-3682-49AD-D085-E80F96AC4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154" y="3780389"/>
            <a:ext cx="5448300" cy="4048125"/>
          </a:xfrm>
          <a:prstGeom prst="rect">
            <a:avLst/>
          </a:prstGeom>
        </p:spPr>
      </p:pic>
    </p:spTree>
    <p:extLst>
      <p:ext uri="{BB962C8B-B14F-4D97-AF65-F5344CB8AC3E}">
        <p14:creationId xmlns:p14="http://schemas.microsoft.com/office/powerpoint/2010/main" val="2387774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455</TotalTime>
  <Words>872</Words>
  <Application>Microsoft Office PowerPoint</Application>
  <PresentationFormat>Custom</PresentationFormat>
  <Paragraphs>188</Paragraphs>
  <Slides>28</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Arial</vt:lpstr>
      <vt:lpstr>Calibri</vt:lpstr>
      <vt:lpstr>Century Gothic</vt:lpstr>
      <vt:lpstr>Times New Roman</vt:lpstr>
      <vt:lpstr>Wingdings</vt:lpstr>
      <vt:lpstr>Wingdings 3</vt:lpstr>
      <vt:lpstr>Wisp</vt:lpstr>
      <vt:lpstr>Visio.Drawing.11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Us:</vt:lpstr>
      <vt:lpstr>Policy</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SHREEGAJANAN</dc:creator>
  <cp:lastModifiedBy>kajal yewale</cp:lastModifiedBy>
  <cp:revision>36</cp:revision>
  <dcterms:created xsi:type="dcterms:W3CDTF">2023-02-16T09:39:36Z</dcterms:created>
  <dcterms:modified xsi:type="dcterms:W3CDTF">2024-04-29T09:09:02Z</dcterms:modified>
</cp:coreProperties>
</file>